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3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B280-E164-4CFB-935A-8E013EC2A162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7CB6-ECC2-4D31-B498-53107A6CA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29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B280-E164-4CFB-935A-8E013EC2A162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7CB6-ECC2-4D31-B498-53107A6CA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974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B280-E164-4CFB-935A-8E013EC2A162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7CB6-ECC2-4D31-B498-53107A6CA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58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B280-E164-4CFB-935A-8E013EC2A162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7CB6-ECC2-4D31-B498-53107A6CA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70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B280-E164-4CFB-935A-8E013EC2A162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7CB6-ECC2-4D31-B498-53107A6CA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6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B280-E164-4CFB-935A-8E013EC2A162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7CB6-ECC2-4D31-B498-53107A6CA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97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B280-E164-4CFB-935A-8E013EC2A162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7CB6-ECC2-4D31-B498-53107A6CA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3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B280-E164-4CFB-935A-8E013EC2A162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7CB6-ECC2-4D31-B498-53107A6CA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042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B280-E164-4CFB-935A-8E013EC2A162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7CB6-ECC2-4D31-B498-53107A6CA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91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B280-E164-4CFB-935A-8E013EC2A162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7CB6-ECC2-4D31-B498-53107A6CA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043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B280-E164-4CFB-935A-8E013EC2A162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17CB6-ECC2-4D31-B498-53107A6CA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03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3B280-E164-4CFB-935A-8E013EC2A162}" type="datetimeFigureOut">
              <a:rPr lang="en-GB" smtClean="0"/>
              <a:t>14/12/2016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7CB6-ECC2-4D31-B498-53107A6CAA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072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err="1" smtClean="0"/>
              <a:t>Godina</a:t>
            </a:r>
            <a:r>
              <a:rPr lang="en-GB" b="1" dirty="0" smtClean="0"/>
              <a:t> </a:t>
            </a:r>
            <a:r>
              <a:rPr lang="en-GB" b="1" dirty="0" err="1" smtClean="0"/>
              <a:t>opasnog</a:t>
            </a:r>
            <a:r>
              <a:rPr lang="en-GB" b="1" dirty="0" smtClean="0"/>
              <a:t> </a:t>
            </a:r>
            <a:r>
              <a:rPr lang="sr-Latn-RS" b="1" dirty="0"/>
              <a:t>ž</a:t>
            </a:r>
            <a:r>
              <a:rPr lang="en-GB" b="1" dirty="0" err="1" smtClean="0"/>
              <a:t>ivljenja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err="1" smtClean="0"/>
              <a:t>Politi</a:t>
            </a:r>
            <a:r>
              <a:rPr lang="sr-Latn-RS" b="1" dirty="0" smtClean="0"/>
              <a:t>č</a:t>
            </a:r>
            <a:r>
              <a:rPr lang="en-GB" b="1" dirty="0" err="1" smtClean="0"/>
              <a:t>ki</a:t>
            </a:r>
            <a:r>
              <a:rPr lang="en-GB" b="1" dirty="0" smtClean="0"/>
              <a:t> </a:t>
            </a:r>
            <a:r>
              <a:rPr lang="en-GB" b="1" dirty="0" err="1"/>
              <a:t>rizici</a:t>
            </a:r>
            <a:r>
              <a:rPr lang="en-GB" b="1" dirty="0"/>
              <a:t> u </a:t>
            </a:r>
            <a:r>
              <a:rPr lang="en-GB" b="1" dirty="0" err="1" smtClean="0"/>
              <a:t>Evropi</a:t>
            </a:r>
            <a:r>
              <a:rPr lang="sr-Latn-RS" b="1" dirty="0" smtClean="0"/>
              <a:t> u</a:t>
            </a:r>
            <a:r>
              <a:rPr lang="en-GB" b="1" dirty="0" smtClean="0"/>
              <a:t> </a:t>
            </a:r>
            <a:r>
              <a:rPr lang="en-GB" b="1" dirty="0"/>
              <a:t>2017. g</a:t>
            </a:r>
            <a:r>
              <a:rPr lang="en-GB" b="1" dirty="0" smtClean="0"/>
              <a:t>.</a:t>
            </a:r>
          </a:p>
          <a:p>
            <a:endParaRPr lang="en-GB" b="1" dirty="0" smtClean="0"/>
          </a:p>
          <a:p>
            <a:r>
              <a:rPr lang="en-GB" b="1" dirty="0" err="1" smtClean="0"/>
              <a:t>Laza</a:t>
            </a:r>
            <a:r>
              <a:rPr lang="en-GB" b="1" dirty="0" smtClean="0"/>
              <a:t> </a:t>
            </a:r>
            <a:r>
              <a:rPr lang="en-GB" b="1" dirty="0" err="1" smtClean="0"/>
              <a:t>Keki</a:t>
            </a:r>
            <a:r>
              <a:rPr lang="sr-Latn-RS" b="1" dirty="0" smtClean="0"/>
              <a:t>ć</a:t>
            </a:r>
            <a:r>
              <a:rPr lang="en-GB" b="1" dirty="0" smtClean="0"/>
              <a:t>, Beograd 15.12.2016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88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/>
              <a:t>Bregzit</a:t>
            </a:r>
            <a:r>
              <a:rPr lang="en-GB" sz="3600" dirty="0"/>
              <a:t> u </a:t>
            </a:r>
            <a:r>
              <a:rPr lang="en-GB" sz="3600" dirty="0" err="1"/>
              <a:t>Velikoj</a:t>
            </a:r>
            <a:r>
              <a:rPr lang="en-GB" sz="3600" dirty="0"/>
              <a:t> </a:t>
            </a:r>
            <a:r>
              <a:rPr lang="en-GB" sz="3600" dirty="0" err="1"/>
              <a:t>Britaniji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Ono </a:t>
            </a:r>
            <a:r>
              <a:rPr lang="sr-Latn-RS" dirty="0" smtClean="0"/>
              <a:t>š</a:t>
            </a:r>
            <a:r>
              <a:rPr lang="en-GB" dirty="0" smtClean="0"/>
              <a:t>to </a:t>
            </a:r>
            <a:r>
              <a:rPr lang="en-GB" dirty="0"/>
              <a:t>je </a:t>
            </a:r>
            <a:r>
              <a:rPr lang="en-GB" dirty="0" err="1" smtClean="0"/>
              <a:t>ve</a:t>
            </a:r>
            <a:r>
              <a:rPr lang="sr-Latn-RS" dirty="0" smtClean="0"/>
              <a:t>ć</a:t>
            </a:r>
            <a:r>
              <a:rPr lang="en-GB" dirty="0" err="1" smtClean="0"/>
              <a:t>ina</a:t>
            </a:r>
            <a:r>
              <a:rPr lang="en-GB" dirty="0" smtClean="0"/>
              <a:t> </a:t>
            </a:r>
            <a:r>
              <a:rPr lang="en-GB" dirty="0" err="1" smtClean="0"/>
              <a:t>posmatra</a:t>
            </a:r>
            <a:r>
              <a:rPr lang="sr-Latn-RS" dirty="0" smtClean="0"/>
              <a:t>č</a:t>
            </a:r>
            <a:r>
              <a:rPr lang="en-GB" dirty="0" smtClean="0"/>
              <a:t>a </a:t>
            </a:r>
            <a:r>
              <a:rPr lang="en-GB" dirty="0" err="1" smtClean="0"/>
              <a:t>mislila</a:t>
            </a:r>
            <a:r>
              <a:rPr lang="en-GB" dirty="0" smtClean="0"/>
              <a:t> </a:t>
            </a:r>
            <a:r>
              <a:rPr lang="en-GB" dirty="0"/>
              <a:t>da se ne </a:t>
            </a:r>
            <a:r>
              <a:rPr lang="en-GB" dirty="0" err="1" smtClean="0"/>
              <a:t>mo</a:t>
            </a:r>
            <a:r>
              <a:rPr lang="sr-Latn-RS" dirty="0" smtClean="0"/>
              <a:t>ž</a:t>
            </a:r>
            <a:r>
              <a:rPr lang="en-GB" dirty="0" smtClean="0"/>
              <a:t>e </a:t>
            </a:r>
            <a:r>
              <a:rPr lang="en-GB" dirty="0" err="1"/>
              <a:t>desiti</a:t>
            </a:r>
            <a:r>
              <a:rPr lang="en-GB" dirty="0"/>
              <a:t> se </a:t>
            </a:r>
            <a:r>
              <a:rPr lang="en-GB" dirty="0" err="1"/>
              <a:t>ipak</a:t>
            </a:r>
            <a:r>
              <a:rPr lang="en-GB" dirty="0"/>
              <a:t> </a:t>
            </a:r>
            <a:r>
              <a:rPr lang="en-GB" dirty="0" err="1"/>
              <a:t>desilo</a:t>
            </a:r>
            <a:r>
              <a:rPr lang="en-GB" dirty="0"/>
              <a:t>. 52% </a:t>
            </a:r>
            <a:r>
              <a:rPr lang="en-GB" dirty="0" err="1"/>
              <a:t>Britanaca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se </a:t>
            </a:r>
            <a:r>
              <a:rPr lang="en-GB" dirty="0" err="1"/>
              <a:t>opredelili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 smtClean="0"/>
              <a:t>napu</a:t>
            </a:r>
            <a:r>
              <a:rPr lang="sr-Latn-RS" dirty="0" smtClean="0"/>
              <a:t>š</a:t>
            </a:r>
            <a:r>
              <a:rPr lang="en-GB" dirty="0" err="1" smtClean="0"/>
              <a:t>tanje</a:t>
            </a:r>
            <a:r>
              <a:rPr lang="en-GB" dirty="0" smtClean="0"/>
              <a:t> </a:t>
            </a:r>
            <a:r>
              <a:rPr lang="en-GB" dirty="0"/>
              <a:t>EU.</a:t>
            </a:r>
          </a:p>
          <a:p>
            <a:r>
              <a:rPr lang="en-GB" dirty="0" err="1"/>
              <a:t>Tvrdi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mekani</a:t>
            </a:r>
            <a:r>
              <a:rPr lang="en-GB" dirty="0"/>
              <a:t> </a:t>
            </a:r>
            <a:r>
              <a:rPr lang="en-GB" dirty="0" err="1"/>
              <a:t>Bregzit</a:t>
            </a:r>
            <a:r>
              <a:rPr lang="en-GB" dirty="0"/>
              <a:t>?</a:t>
            </a:r>
          </a:p>
          <a:p>
            <a:r>
              <a:rPr lang="en-GB" dirty="0" smtClean="0"/>
              <a:t>Du</a:t>
            </a:r>
            <a:r>
              <a:rPr lang="sr-Latn-RS" dirty="0" smtClean="0"/>
              <a:t>ž</a:t>
            </a:r>
            <a:r>
              <a:rPr lang="en-GB" dirty="0" smtClean="0"/>
              <a:t>i </a:t>
            </a:r>
            <a:r>
              <a:rPr lang="en-GB" dirty="0"/>
              <a:t>period </a:t>
            </a:r>
            <a:r>
              <a:rPr lang="en-GB" dirty="0" err="1" smtClean="0"/>
              <a:t>politi</a:t>
            </a:r>
            <a:r>
              <a:rPr lang="sr-Latn-RS" dirty="0" smtClean="0"/>
              <a:t>č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/>
              <a:t>neizvesnosti</a:t>
            </a:r>
            <a:r>
              <a:rPr lang="en-GB" dirty="0"/>
              <a:t> u VB i u </a:t>
            </a:r>
            <a:r>
              <a:rPr lang="en-GB" dirty="0" err="1"/>
              <a:t>Evropi</a:t>
            </a:r>
            <a:r>
              <a:rPr lang="en-GB" dirty="0"/>
              <a:t>. </a:t>
            </a:r>
          </a:p>
          <a:p>
            <a:r>
              <a:rPr lang="en-GB" dirty="0" err="1"/>
              <a:t>Duboke</a:t>
            </a:r>
            <a:r>
              <a:rPr lang="en-GB" dirty="0"/>
              <a:t> </a:t>
            </a:r>
            <a:r>
              <a:rPr lang="en-GB" dirty="0" err="1"/>
              <a:t>podele</a:t>
            </a:r>
            <a:r>
              <a:rPr lang="en-GB" dirty="0"/>
              <a:t> u VB (</a:t>
            </a:r>
            <a:r>
              <a:rPr lang="en-GB" dirty="0" err="1" smtClean="0"/>
              <a:t>izme</a:t>
            </a:r>
            <a:r>
              <a:rPr lang="sr-Latn-RS" dirty="0" smtClean="0"/>
              <a:t>đ</a:t>
            </a:r>
            <a:r>
              <a:rPr lang="en-GB" dirty="0" smtClean="0"/>
              <a:t>u </a:t>
            </a:r>
            <a:r>
              <a:rPr lang="en-GB" dirty="0" err="1"/>
              <a:t>mladih</a:t>
            </a:r>
            <a:r>
              <a:rPr lang="en-GB" dirty="0"/>
              <a:t> i </a:t>
            </a:r>
            <a:r>
              <a:rPr lang="en-GB" dirty="0" err="1"/>
              <a:t>starih</a:t>
            </a:r>
            <a:r>
              <a:rPr lang="en-GB" dirty="0"/>
              <a:t>, </a:t>
            </a:r>
            <a:r>
              <a:rPr lang="sr-Latn-RS" dirty="0" smtClean="0"/>
              <a:t>š</a:t>
            </a:r>
            <a:r>
              <a:rPr lang="en-GB" dirty="0" err="1" smtClean="0"/>
              <a:t>kolovanih</a:t>
            </a:r>
            <a:r>
              <a:rPr lang="en-GB" dirty="0" smtClean="0"/>
              <a:t> </a:t>
            </a:r>
            <a:r>
              <a:rPr lang="en-GB" dirty="0"/>
              <a:t>i </a:t>
            </a:r>
            <a:r>
              <a:rPr lang="en-GB" dirty="0" err="1"/>
              <a:t>manje</a:t>
            </a:r>
            <a:r>
              <a:rPr lang="en-GB" dirty="0"/>
              <a:t> </a:t>
            </a:r>
            <a:r>
              <a:rPr lang="sr-Latn-RS" dirty="0" smtClean="0"/>
              <a:t>š</a:t>
            </a:r>
            <a:r>
              <a:rPr lang="en-GB" dirty="0" err="1" smtClean="0"/>
              <a:t>kolovanih</a:t>
            </a:r>
            <a:r>
              <a:rPr lang="en-GB" dirty="0"/>
              <a:t>, </a:t>
            </a:r>
            <a:r>
              <a:rPr lang="en-GB" dirty="0" err="1"/>
              <a:t>severa</a:t>
            </a:r>
            <a:r>
              <a:rPr lang="en-GB" dirty="0"/>
              <a:t> i </a:t>
            </a:r>
            <a:r>
              <a:rPr lang="en-GB" dirty="0" smtClean="0"/>
              <a:t>juga, </a:t>
            </a:r>
            <a:r>
              <a:rPr lang="en-GB" dirty="0" err="1"/>
              <a:t>Engleske</a:t>
            </a:r>
            <a:r>
              <a:rPr lang="en-GB" dirty="0"/>
              <a:t> i </a:t>
            </a:r>
            <a:r>
              <a:rPr lang="sr-Latn-RS" dirty="0" smtClean="0"/>
              <a:t>Š</a:t>
            </a:r>
            <a:r>
              <a:rPr lang="en-GB" dirty="0" err="1" smtClean="0"/>
              <a:t>kotske</a:t>
            </a:r>
            <a:r>
              <a:rPr lang="en-GB" dirty="0"/>
              <a:t>, elite i masa</a:t>
            </a:r>
            <a:r>
              <a:rPr lang="en-GB" dirty="0" smtClean="0"/>
              <a:t>).</a:t>
            </a:r>
            <a:endParaRPr lang="en-GB" dirty="0"/>
          </a:p>
          <a:p>
            <a:r>
              <a:rPr lang="en-GB" dirty="0" err="1"/>
              <a:t>Uticaj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ostatak</a:t>
            </a:r>
            <a:r>
              <a:rPr lang="en-GB" dirty="0"/>
              <a:t> </a:t>
            </a:r>
            <a:r>
              <a:rPr lang="en-GB" dirty="0" smtClean="0"/>
              <a:t>EU.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315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Politi</a:t>
            </a:r>
            <a:r>
              <a:rPr lang="sr-Latn-RS" sz="3600" dirty="0" smtClean="0"/>
              <a:t>č</a:t>
            </a:r>
            <a:r>
              <a:rPr lang="en-GB" sz="3600" dirty="0" err="1" smtClean="0"/>
              <a:t>ka</a:t>
            </a:r>
            <a:r>
              <a:rPr lang="en-GB" sz="3600" dirty="0" smtClean="0"/>
              <a:t> </a:t>
            </a:r>
            <a:r>
              <a:rPr lang="en-GB" sz="3600" dirty="0" err="1"/>
              <a:t>kriza</a:t>
            </a:r>
            <a:r>
              <a:rPr lang="en-GB" sz="3600" dirty="0"/>
              <a:t> </a:t>
            </a:r>
            <a:r>
              <a:rPr lang="en-GB" sz="3600" dirty="0" smtClean="0"/>
              <a:t>i </a:t>
            </a:r>
            <a:r>
              <a:rPr lang="en-GB" sz="3600" dirty="0" err="1"/>
              <a:t>populizam</a:t>
            </a:r>
            <a:r>
              <a:rPr lang="en-GB" sz="3600" dirty="0"/>
              <a:t> u </a:t>
            </a:r>
            <a:r>
              <a:rPr lang="en-GB" sz="3600" dirty="0" smtClean="0"/>
              <a:t>EU (1)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3589"/>
            <a:ext cx="8229600" cy="3481034"/>
          </a:xfrm>
        </p:spPr>
        <p:txBody>
          <a:bodyPr>
            <a:noAutofit/>
          </a:bodyPr>
          <a:lstStyle/>
          <a:p>
            <a:r>
              <a:rPr lang="en-GB" sz="2400" dirty="0"/>
              <a:t>EU u </a:t>
            </a:r>
            <a:r>
              <a:rPr lang="en-GB" sz="2400" dirty="0" err="1"/>
              <a:t>dubokoj</a:t>
            </a:r>
            <a:r>
              <a:rPr lang="en-GB" sz="2400" dirty="0"/>
              <a:t> </a:t>
            </a:r>
            <a:r>
              <a:rPr lang="en-GB" sz="2400" dirty="0" err="1" smtClean="0"/>
              <a:t>krizi</a:t>
            </a:r>
            <a:r>
              <a:rPr lang="en-GB" sz="2400" dirty="0" smtClean="0"/>
              <a:t>. </a:t>
            </a:r>
            <a:r>
              <a:rPr lang="en-GB" sz="2400" dirty="0"/>
              <a:t>Pad </a:t>
            </a:r>
            <a:r>
              <a:rPr lang="en-GB" sz="2400" dirty="0" err="1" smtClean="0"/>
              <a:t>podr</a:t>
            </a:r>
            <a:r>
              <a:rPr lang="sr-Latn-RS" sz="2400" dirty="0" smtClean="0"/>
              <a:t>š</a:t>
            </a:r>
            <a:r>
              <a:rPr lang="en-GB" sz="2400" dirty="0" err="1" smtClean="0"/>
              <a:t>ke</a:t>
            </a:r>
            <a:r>
              <a:rPr lang="en-GB" sz="2400" dirty="0" smtClean="0"/>
              <a:t> </a:t>
            </a:r>
            <a:r>
              <a:rPr lang="en-GB" sz="2400" dirty="0" err="1"/>
              <a:t>za</a:t>
            </a:r>
            <a:r>
              <a:rPr lang="en-GB" sz="2400" dirty="0"/>
              <a:t> EU u </a:t>
            </a:r>
            <a:r>
              <a:rPr lang="en-GB" sz="2400" dirty="0" err="1"/>
              <a:t>mnogim</a:t>
            </a:r>
            <a:r>
              <a:rPr lang="en-GB" sz="2400" dirty="0"/>
              <a:t> </a:t>
            </a:r>
            <a:r>
              <a:rPr lang="en-GB" sz="2400" dirty="0" err="1"/>
              <a:t>zemljama</a:t>
            </a:r>
            <a:r>
              <a:rPr lang="en-GB" sz="2400" dirty="0"/>
              <a:t> </a:t>
            </a:r>
            <a:r>
              <a:rPr lang="sr-Latn-RS" sz="2400" dirty="0" smtClean="0"/>
              <a:t>č</a:t>
            </a:r>
            <a:r>
              <a:rPr lang="en-GB" sz="2400" dirty="0" err="1" smtClean="0"/>
              <a:t>lanicama</a:t>
            </a:r>
            <a:r>
              <a:rPr lang="en-GB" sz="2400" dirty="0"/>
              <a:t>. </a:t>
            </a:r>
            <a:r>
              <a:rPr lang="en-GB" sz="2400" dirty="0" err="1"/>
              <a:t>Spor</a:t>
            </a:r>
            <a:r>
              <a:rPr lang="en-GB" sz="2400" dirty="0"/>
              <a:t> </a:t>
            </a:r>
            <a:r>
              <a:rPr lang="en-GB" sz="2400" dirty="0" err="1"/>
              <a:t>privredni</a:t>
            </a:r>
            <a:r>
              <a:rPr lang="en-GB" sz="2400" dirty="0"/>
              <a:t> </a:t>
            </a:r>
            <a:r>
              <a:rPr lang="en-GB" sz="2400" dirty="0" err="1"/>
              <a:t>rast</a:t>
            </a:r>
            <a:r>
              <a:rPr lang="en-GB" sz="2400" dirty="0"/>
              <a:t>; </a:t>
            </a:r>
            <a:r>
              <a:rPr lang="en-GB" sz="2400" dirty="0" err="1"/>
              <a:t>visoka</a:t>
            </a:r>
            <a:r>
              <a:rPr lang="en-GB" sz="2400" dirty="0"/>
              <a:t> </a:t>
            </a:r>
            <a:r>
              <a:rPr lang="en-GB" sz="2400" dirty="0" err="1"/>
              <a:t>nezaposlenost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jugu</a:t>
            </a:r>
            <a:r>
              <a:rPr lang="en-GB" sz="2400" dirty="0"/>
              <a:t>; </a:t>
            </a:r>
            <a:r>
              <a:rPr lang="en-GB" sz="2400" dirty="0" err="1"/>
              <a:t>kriza</a:t>
            </a:r>
            <a:r>
              <a:rPr lang="en-GB" sz="2400" dirty="0"/>
              <a:t> </a:t>
            </a:r>
            <a:r>
              <a:rPr lang="en-GB" sz="2400" dirty="0" err="1"/>
              <a:t>evra</a:t>
            </a:r>
            <a:r>
              <a:rPr lang="en-GB" sz="2400" dirty="0"/>
              <a:t>. Val </a:t>
            </a:r>
            <a:r>
              <a:rPr lang="en-GB" sz="2400" dirty="0" err="1"/>
              <a:t>migranata</a:t>
            </a:r>
            <a:r>
              <a:rPr lang="en-GB" sz="2400" dirty="0"/>
              <a:t>. </a:t>
            </a:r>
            <a:r>
              <a:rPr lang="en-GB" sz="2400" dirty="0" err="1"/>
              <a:t>Jedna</a:t>
            </a:r>
            <a:r>
              <a:rPr lang="en-GB" sz="2400" dirty="0"/>
              <a:t> </a:t>
            </a:r>
            <a:r>
              <a:rPr lang="en-GB" sz="2400" dirty="0" err="1"/>
              <a:t>posledica</a:t>
            </a:r>
            <a:r>
              <a:rPr lang="en-GB" sz="2400" dirty="0"/>
              <a:t> </a:t>
            </a:r>
            <a:r>
              <a:rPr lang="en-GB" sz="2400" dirty="0" err="1"/>
              <a:t>sve</a:t>
            </a:r>
            <a:r>
              <a:rPr lang="en-GB" sz="2400" dirty="0"/>
              <a:t> </a:t>
            </a:r>
            <a:r>
              <a:rPr lang="en-GB" sz="2400" dirty="0" err="1" smtClean="0"/>
              <a:t>ve</a:t>
            </a:r>
            <a:r>
              <a:rPr lang="sr-Latn-RS" sz="2400" dirty="0" smtClean="0"/>
              <a:t>ć</a:t>
            </a:r>
            <a:r>
              <a:rPr lang="en-GB" sz="2400" dirty="0" smtClean="0"/>
              <a:t>a </a:t>
            </a:r>
            <a:r>
              <a:rPr lang="en-GB" sz="2400" dirty="0" err="1"/>
              <a:t>popularnost</a:t>
            </a:r>
            <a:r>
              <a:rPr lang="en-GB" sz="2400" dirty="0"/>
              <a:t> </a:t>
            </a:r>
            <a:r>
              <a:rPr lang="en-GB" sz="2400" dirty="0" err="1"/>
              <a:t>populista</a:t>
            </a:r>
            <a:r>
              <a:rPr lang="en-GB" sz="2400" dirty="0"/>
              <a:t> (i </a:t>
            </a:r>
            <a:r>
              <a:rPr lang="en-GB" sz="2400" dirty="0" err="1"/>
              <a:t>desnice</a:t>
            </a:r>
            <a:r>
              <a:rPr lang="en-GB" sz="2400" dirty="0"/>
              <a:t> i </a:t>
            </a:r>
            <a:r>
              <a:rPr lang="en-GB" sz="2400" dirty="0" err="1"/>
              <a:t>levice</a:t>
            </a:r>
            <a:r>
              <a:rPr lang="en-GB" sz="2400" dirty="0"/>
              <a:t>; i u </a:t>
            </a:r>
            <a:r>
              <a:rPr lang="en-GB" sz="2400" dirty="0" err="1"/>
              <a:t>zemljama</a:t>
            </a:r>
            <a:r>
              <a:rPr lang="en-GB" sz="2400" dirty="0"/>
              <a:t> juga i </a:t>
            </a:r>
            <a:r>
              <a:rPr lang="en-GB" sz="2400" dirty="0" err="1"/>
              <a:t>severa</a:t>
            </a:r>
            <a:r>
              <a:rPr lang="en-GB" sz="2400" dirty="0"/>
              <a:t>).</a:t>
            </a:r>
          </a:p>
          <a:p>
            <a:r>
              <a:rPr lang="en-GB" sz="2400" dirty="0" err="1"/>
              <a:t>Dakle</a:t>
            </a:r>
            <a:r>
              <a:rPr lang="en-GB" sz="2400" dirty="0"/>
              <a:t> ne </a:t>
            </a:r>
            <a:r>
              <a:rPr lang="en-GB" sz="2400" dirty="0" err="1"/>
              <a:t>samo</a:t>
            </a:r>
            <a:r>
              <a:rPr lang="en-GB" sz="2400" dirty="0"/>
              <a:t> </a:t>
            </a:r>
            <a:r>
              <a:rPr lang="en-GB" sz="2400" dirty="0" err="1"/>
              <a:t>posledica</a:t>
            </a:r>
            <a:r>
              <a:rPr lang="en-GB" sz="2400" dirty="0"/>
              <a:t> </a:t>
            </a:r>
            <a:r>
              <a:rPr lang="en-GB" sz="2400" dirty="0" err="1"/>
              <a:t>privredne</a:t>
            </a:r>
            <a:r>
              <a:rPr lang="en-GB" sz="2400" dirty="0"/>
              <a:t> </a:t>
            </a:r>
            <a:r>
              <a:rPr lang="en-GB" sz="2400" dirty="0" err="1"/>
              <a:t>krize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reakcija</a:t>
            </a:r>
            <a:r>
              <a:rPr lang="en-GB" sz="2400" dirty="0"/>
              <a:t> </a:t>
            </a:r>
            <a:r>
              <a:rPr lang="en-GB" sz="2400" dirty="0" err="1"/>
              <a:t>protiv</a:t>
            </a:r>
            <a:r>
              <a:rPr lang="en-GB" sz="2400" dirty="0"/>
              <a:t> </a:t>
            </a:r>
            <a:r>
              <a:rPr lang="en-GB" sz="2400" dirty="0" err="1"/>
              <a:t>globalizacije</a:t>
            </a:r>
            <a:r>
              <a:rPr lang="en-GB" sz="2400" dirty="0"/>
              <a:t>.</a:t>
            </a:r>
          </a:p>
          <a:p>
            <a:r>
              <a:rPr lang="en-GB" sz="2400" dirty="0" err="1"/>
              <a:t>Krah</a:t>
            </a:r>
            <a:r>
              <a:rPr lang="en-GB" sz="2400" dirty="0"/>
              <a:t> </a:t>
            </a:r>
            <a:r>
              <a:rPr lang="en-GB" sz="2400" dirty="0" err="1"/>
              <a:t>posleratnog</a:t>
            </a:r>
            <a:r>
              <a:rPr lang="en-GB" sz="2400" dirty="0"/>
              <a:t> </a:t>
            </a:r>
            <a:r>
              <a:rPr lang="en-GB" sz="2400" dirty="0" err="1" smtClean="0"/>
              <a:t>politi</a:t>
            </a:r>
            <a:r>
              <a:rPr lang="sr-Latn-RS" sz="2400" dirty="0" smtClean="0"/>
              <a:t>č</a:t>
            </a:r>
            <a:r>
              <a:rPr lang="en-GB" sz="2400" dirty="0" err="1" smtClean="0"/>
              <a:t>kog</a:t>
            </a:r>
            <a:r>
              <a:rPr lang="en-GB" sz="2400" dirty="0" smtClean="0"/>
              <a:t> </a:t>
            </a:r>
            <a:r>
              <a:rPr lang="en-GB" sz="2400" dirty="0" err="1" smtClean="0"/>
              <a:t>ure</a:t>
            </a:r>
            <a:r>
              <a:rPr lang="sr-Latn-RS" sz="2400" dirty="0" smtClean="0"/>
              <a:t>đ</a:t>
            </a:r>
            <a:r>
              <a:rPr lang="en-GB" sz="2400" dirty="0" err="1" smtClean="0"/>
              <a:t>enja</a:t>
            </a:r>
            <a:r>
              <a:rPr lang="en-GB" sz="2400" dirty="0" smtClean="0"/>
              <a:t> </a:t>
            </a:r>
            <a:r>
              <a:rPr lang="en-GB" sz="2400" dirty="0"/>
              <a:t>u </a:t>
            </a:r>
            <a:r>
              <a:rPr lang="en-GB" sz="2400" dirty="0" err="1"/>
              <a:t>Evropi</a:t>
            </a:r>
            <a:r>
              <a:rPr lang="en-GB" sz="2400" dirty="0"/>
              <a:t>.</a:t>
            </a:r>
          </a:p>
          <a:p>
            <a:r>
              <a:rPr lang="en-GB" sz="2400" dirty="0" smtClean="0"/>
              <a:t>Jo</a:t>
            </a:r>
            <a:r>
              <a:rPr lang="sr-Latn-RS" sz="2400" dirty="0" smtClean="0"/>
              <a:t>š</a:t>
            </a:r>
            <a:r>
              <a:rPr lang="en-GB" sz="2400" dirty="0" smtClean="0"/>
              <a:t> </a:t>
            </a:r>
            <a:r>
              <a:rPr lang="en-GB" sz="2400" dirty="0" err="1"/>
              <a:t>uvek</a:t>
            </a:r>
            <a:r>
              <a:rPr lang="en-GB" sz="2400" dirty="0"/>
              <a:t> </a:t>
            </a:r>
            <a:r>
              <a:rPr lang="en-GB" sz="2400" dirty="0" err="1"/>
              <a:t>pretnja</a:t>
            </a:r>
            <a:r>
              <a:rPr lang="en-GB" sz="2400" dirty="0"/>
              <a:t> </a:t>
            </a:r>
            <a:r>
              <a:rPr lang="sr-Latn-RS" sz="2400" dirty="0" smtClean="0"/>
              <a:t>B</a:t>
            </a:r>
            <a:r>
              <a:rPr lang="en-GB" sz="2400" dirty="0" err="1" smtClean="0"/>
              <a:t>regzita</a:t>
            </a:r>
            <a:r>
              <a:rPr lang="en-GB" sz="2400" dirty="0"/>
              <a:t>, </a:t>
            </a:r>
            <a:r>
              <a:rPr lang="en-GB" sz="2400" dirty="0" err="1"/>
              <a:t>sada</a:t>
            </a:r>
            <a:r>
              <a:rPr lang="en-GB" sz="2400" dirty="0"/>
              <a:t> i </a:t>
            </a:r>
            <a:r>
              <a:rPr lang="en-GB" sz="2400" dirty="0" err="1"/>
              <a:t>Italija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 smtClean="0"/>
              <a:t>tapetu</a:t>
            </a:r>
            <a:r>
              <a:rPr lang="en-GB" sz="2400" dirty="0" smtClean="0"/>
              <a:t>—</a:t>
            </a:r>
            <a:r>
              <a:rPr lang="en-GB" sz="2400" dirty="0" err="1" smtClean="0"/>
              <a:t>mogu</a:t>
            </a:r>
            <a:r>
              <a:rPr lang="sr-Latn-RS" sz="2400" dirty="0" smtClean="0"/>
              <a:t>ć</a:t>
            </a:r>
            <a:r>
              <a:rPr lang="en-GB" sz="2400" dirty="0" smtClean="0"/>
              <a:t>a </a:t>
            </a:r>
            <a:r>
              <a:rPr lang="en-GB" sz="2400" dirty="0" err="1"/>
              <a:t>finansijska</a:t>
            </a:r>
            <a:r>
              <a:rPr lang="en-GB" sz="2400" dirty="0"/>
              <a:t> i </a:t>
            </a:r>
            <a:r>
              <a:rPr lang="en-GB" sz="2400" dirty="0" err="1" smtClean="0"/>
              <a:t>politi</a:t>
            </a:r>
            <a:r>
              <a:rPr lang="sr-Latn-RS" sz="2400" dirty="0" smtClean="0"/>
              <a:t>č</a:t>
            </a:r>
            <a:r>
              <a:rPr lang="en-GB" sz="2400" dirty="0" err="1" smtClean="0"/>
              <a:t>ka</a:t>
            </a:r>
            <a:r>
              <a:rPr lang="en-GB" sz="2400" dirty="0" smtClean="0"/>
              <a:t> </a:t>
            </a:r>
            <a:r>
              <a:rPr lang="en-GB" sz="2400" dirty="0" err="1"/>
              <a:t>kriza</a:t>
            </a:r>
            <a:r>
              <a:rPr lang="en-GB" sz="2400" dirty="0"/>
              <a:t> </a:t>
            </a:r>
            <a:r>
              <a:rPr lang="en-GB" sz="2400" dirty="0" err="1"/>
              <a:t>nakon</a:t>
            </a:r>
            <a:r>
              <a:rPr lang="en-GB" sz="2400" dirty="0"/>
              <a:t> </a:t>
            </a:r>
            <a:r>
              <a:rPr lang="en-GB" sz="2400" dirty="0" err="1"/>
              <a:t>neuspelog</a:t>
            </a:r>
            <a:r>
              <a:rPr lang="en-GB" sz="2400" dirty="0"/>
              <a:t> </a:t>
            </a:r>
            <a:r>
              <a:rPr lang="en-GB" sz="2400" dirty="0" err="1"/>
              <a:t>Renzijevog</a:t>
            </a:r>
            <a:r>
              <a:rPr lang="en-GB" sz="2400" dirty="0"/>
              <a:t> </a:t>
            </a:r>
            <a:r>
              <a:rPr lang="en-GB" sz="2400" dirty="0" err="1"/>
              <a:t>referenduma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68855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Politi</a:t>
            </a:r>
            <a:r>
              <a:rPr lang="sr-Latn-RS" sz="3600" dirty="0" smtClean="0"/>
              <a:t>č</a:t>
            </a:r>
            <a:r>
              <a:rPr lang="en-GB" sz="3600" dirty="0" err="1" smtClean="0"/>
              <a:t>ka</a:t>
            </a:r>
            <a:r>
              <a:rPr lang="en-GB" sz="3600" dirty="0" smtClean="0"/>
              <a:t> </a:t>
            </a:r>
            <a:r>
              <a:rPr lang="en-GB" sz="3600" dirty="0" err="1" smtClean="0"/>
              <a:t>kriza</a:t>
            </a:r>
            <a:r>
              <a:rPr lang="en-GB" sz="3600" dirty="0" smtClean="0"/>
              <a:t> i </a:t>
            </a:r>
            <a:r>
              <a:rPr lang="en-GB" sz="3600" dirty="0" err="1" smtClean="0"/>
              <a:t>populizam</a:t>
            </a:r>
            <a:r>
              <a:rPr lang="en-GB" sz="3600" dirty="0" smtClean="0"/>
              <a:t> u EU (2)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err="1" smtClean="0"/>
              <a:t>Predsedni</a:t>
            </a:r>
            <a:r>
              <a:rPr lang="sr-Latn-RS" sz="2800" dirty="0" smtClean="0"/>
              <a:t>č</a:t>
            </a:r>
            <a:r>
              <a:rPr lang="en-GB" sz="2800" dirty="0" err="1" smtClean="0"/>
              <a:t>ki</a:t>
            </a:r>
            <a:r>
              <a:rPr lang="en-GB" sz="2800" dirty="0" smtClean="0"/>
              <a:t> </a:t>
            </a:r>
            <a:r>
              <a:rPr lang="en-GB" sz="2800" dirty="0" err="1" smtClean="0"/>
              <a:t>izbori</a:t>
            </a:r>
            <a:r>
              <a:rPr lang="en-GB" sz="2800" dirty="0" smtClean="0"/>
              <a:t> u </a:t>
            </a:r>
            <a:r>
              <a:rPr lang="en-GB" sz="2800" dirty="0" err="1" smtClean="0"/>
              <a:t>Francuskoj</a:t>
            </a:r>
            <a:r>
              <a:rPr lang="en-GB" sz="2800" dirty="0" smtClean="0"/>
              <a:t>—</a:t>
            </a:r>
            <a:r>
              <a:rPr lang="en-GB" sz="2800" dirty="0" err="1" smtClean="0"/>
              <a:t>ozbiljne</a:t>
            </a:r>
            <a:r>
              <a:rPr lang="en-GB" sz="2800" dirty="0" smtClean="0"/>
              <a:t> </a:t>
            </a:r>
            <a:r>
              <a:rPr lang="sr-Latn-RS" sz="2800" dirty="0" smtClean="0"/>
              <a:t>š</a:t>
            </a:r>
            <a:r>
              <a:rPr lang="en-GB" sz="2800" dirty="0" err="1" smtClean="0"/>
              <a:t>anse</a:t>
            </a:r>
            <a:r>
              <a:rPr lang="en-GB" sz="2800" dirty="0" smtClean="0"/>
              <a:t> Marin </a:t>
            </a:r>
            <a:r>
              <a:rPr lang="en-GB" sz="2800" dirty="0" err="1" smtClean="0"/>
              <a:t>Lepen</a:t>
            </a:r>
            <a:r>
              <a:rPr lang="en-GB" sz="2800" dirty="0" smtClean="0"/>
              <a:t>.</a:t>
            </a:r>
          </a:p>
          <a:p>
            <a:r>
              <a:rPr lang="en-GB" sz="2800" dirty="0" err="1" smtClean="0"/>
              <a:t>Populisti</a:t>
            </a:r>
            <a:r>
              <a:rPr lang="en-GB" sz="2800" dirty="0" smtClean="0"/>
              <a:t> u </a:t>
            </a:r>
            <a:r>
              <a:rPr lang="en-GB" sz="2800" dirty="0" err="1" smtClean="0"/>
              <a:t>Austriji</a:t>
            </a:r>
            <a:r>
              <a:rPr lang="en-GB" sz="2800" dirty="0" smtClean="0"/>
              <a:t>, </a:t>
            </a:r>
            <a:r>
              <a:rPr lang="en-GB" sz="2800" dirty="0" err="1" smtClean="0"/>
              <a:t>Nema</a:t>
            </a:r>
            <a:r>
              <a:rPr lang="sr-Latn-RS" sz="2800" dirty="0" smtClean="0"/>
              <a:t>č</a:t>
            </a:r>
            <a:r>
              <a:rPr lang="en-GB" sz="2800" dirty="0" err="1" smtClean="0"/>
              <a:t>koj</a:t>
            </a:r>
            <a:r>
              <a:rPr lang="en-GB" sz="2800" dirty="0" smtClean="0"/>
              <a:t>, </a:t>
            </a:r>
            <a:r>
              <a:rPr lang="sr-Latn-RS" sz="2800" dirty="0" smtClean="0"/>
              <a:t>Š</a:t>
            </a:r>
            <a:r>
              <a:rPr lang="en-GB" sz="2800" dirty="0" err="1" smtClean="0"/>
              <a:t>paniji</a:t>
            </a:r>
            <a:r>
              <a:rPr lang="en-GB" sz="2800" dirty="0" smtClean="0"/>
              <a:t>, </a:t>
            </a:r>
            <a:r>
              <a:rPr lang="en-GB" sz="2800" dirty="0" err="1" smtClean="0"/>
              <a:t>Portugalu</a:t>
            </a:r>
            <a:r>
              <a:rPr lang="en-GB" sz="2800" dirty="0" smtClean="0"/>
              <a:t>, </a:t>
            </a:r>
            <a:r>
              <a:rPr lang="en-GB" sz="2800" dirty="0" err="1" smtClean="0"/>
              <a:t>Finskoj</a:t>
            </a:r>
            <a:r>
              <a:rPr lang="en-GB" sz="2800" dirty="0" smtClean="0"/>
              <a:t>, </a:t>
            </a:r>
            <a:r>
              <a:rPr lang="sr-Latn-RS" sz="2800" dirty="0" smtClean="0"/>
              <a:t>Š</a:t>
            </a:r>
            <a:r>
              <a:rPr lang="en-GB" sz="2800" dirty="0" err="1" smtClean="0"/>
              <a:t>vedskoj</a:t>
            </a:r>
            <a:r>
              <a:rPr lang="en-GB" sz="2800" dirty="0" smtClean="0"/>
              <a:t>, </a:t>
            </a:r>
            <a:r>
              <a:rPr lang="en-GB" sz="2800" dirty="0" err="1" smtClean="0"/>
              <a:t>Holandiji</a:t>
            </a:r>
            <a:r>
              <a:rPr lang="en-GB" sz="2800" dirty="0" smtClean="0"/>
              <a:t>, </a:t>
            </a:r>
            <a:r>
              <a:rPr lang="en-GB" sz="2800" dirty="0" err="1" smtClean="0"/>
              <a:t>Irskoj</a:t>
            </a:r>
            <a:r>
              <a:rPr lang="en-GB" sz="2800" dirty="0" smtClean="0"/>
              <a:t>.</a:t>
            </a:r>
          </a:p>
          <a:p>
            <a:r>
              <a:rPr lang="en-GB" sz="2800" dirty="0" smtClean="0"/>
              <a:t>U </a:t>
            </a:r>
            <a:r>
              <a:rPr lang="en-GB" sz="2800" dirty="0" err="1" smtClean="0"/>
              <a:t>Nema</a:t>
            </a:r>
            <a:r>
              <a:rPr lang="sr-Latn-RS" sz="2800" dirty="0" smtClean="0"/>
              <a:t>č</a:t>
            </a:r>
            <a:r>
              <a:rPr lang="en-GB" sz="2800" dirty="0" err="1" smtClean="0"/>
              <a:t>koj</a:t>
            </a:r>
            <a:r>
              <a:rPr lang="en-GB" sz="2800" dirty="0" smtClean="0"/>
              <a:t> </a:t>
            </a:r>
            <a:r>
              <a:rPr lang="en-GB" sz="2800" dirty="0" err="1" smtClean="0"/>
              <a:t>Merkelova</a:t>
            </a:r>
            <a:r>
              <a:rPr lang="en-GB" sz="2800" dirty="0" smtClean="0"/>
              <a:t> i </a:t>
            </a:r>
            <a:r>
              <a:rPr lang="en-GB" sz="2800" dirty="0" err="1" smtClean="0"/>
              <a:t>dalje</a:t>
            </a:r>
            <a:r>
              <a:rPr lang="en-GB" sz="2800" dirty="0" smtClean="0"/>
              <a:t> </a:t>
            </a:r>
            <a:r>
              <a:rPr lang="en-GB" sz="2800" dirty="0" err="1" smtClean="0"/>
              <a:t>favorit</a:t>
            </a:r>
            <a:r>
              <a:rPr lang="en-GB" sz="2800" dirty="0" smtClean="0"/>
              <a:t>. </a:t>
            </a:r>
            <a:r>
              <a:rPr lang="en-GB" sz="2800" dirty="0" err="1" smtClean="0"/>
              <a:t>Desnica</a:t>
            </a:r>
            <a:r>
              <a:rPr lang="en-GB" sz="2800" dirty="0" smtClean="0"/>
              <a:t> </a:t>
            </a:r>
            <a:r>
              <a:rPr lang="en-GB" sz="2800" dirty="0" err="1" smtClean="0"/>
              <a:t>slabija</a:t>
            </a:r>
            <a:r>
              <a:rPr lang="en-GB" sz="2800" dirty="0" smtClean="0"/>
              <a:t> </a:t>
            </a:r>
            <a:r>
              <a:rPr lang="en-GB" sz="2800" dirty="0" err="1" smtClean="0"/>
              <a:t>nego</a:t>
            </a:r>
            <a:r>
              <a:rPr lang="en-GB" sz="2800" dirty="0" smtClean="0"/>
              <a:t> u </a:t>
            </a:r>
            <a:r>
              <a:rPr lang="en-GB" sz="2800" dirty="0" err="1" smtClean="0"/>
              <a:t>Francuskoj</a:t>
            </a:r>
            <a:r>
              <a:rPr lang="en-GB" sz="2800" dirty="0" smtClean="0"/>
              <a:t>. Ali </a:t>
            </a:r>
            <a:r>
              <a:rPr lang="en-GB" sz="2800" dirty="0" err="1" smtClean="0"/>
              <a:t>ako</a:t>
            </a:r>
            <a:r>
              <a:rPr lang="en-GB" sz="2800" dirty="0" smtClean="0"/>
              <a:t> se </a:t>
            </a:r>
            <a:r>
              <a:rPr lang="en-GB" sz="2800" dirty="0" err="1" smtClean="0"/>
              <a:t>problemi</a:t>
            </a:r>
            <a:r>
              <a:rPr lang="en-GB" sz="2800" dirty="0" smtClean="0"/>
              <a:t> </a:t>
            </a:r>
            <a:r>
              <a:rPr lang="en-GB" sz="2800" dirty="0" err="1" smtClean="0"/>
              <a:t>integracije</a:t>
            </a:r>
            <a:r>
              <a:rPr lang="en-GB" sz="2800" dirty="0" smtClean="0"/>
              <a:t> </a:t>
            </a:r>
            <a:r>
              <a:rPr lang="en-GB" sz="2800" dirty="0" err="1" smtClean="0"/>
              <a:t>pogor</a:t>
            </a:r>
            <a:r>
              <a:rPr lang="sr-Latn-RS" sz="2800" dirty="0" smtClean="0"/>
              <a:t>š</a:t>
            </a:r>
            <a:r>
              <a:rPr lang="en-GB" sz="2800" dirty="0" err="1" smtClean="0"/>
              <a:t>aju</a:t>
            </a:r>
            <a:r>
              <a:rPr lang="en-GB" sz="2800" dirty="0" smtClean="0"/>
              <a:t> </a:t>
            </a:r>
            <a:r>
              <a:rPr lang="en-GB" sz="2800" dirty="0" err="1" smtClean="0"/>
              <a:t>ili</a:t>
            </a:r>
            <a:r>
              <a:rPr lang="en-GB" sz="2800" dirty="0" smtClean="0"/>
              <a:t> </a:t>
            </a:r>
            <a:r>
              <a:rPr lang="en-GB" sz="2800" dirty="0" err="1" smtClean="0"/>
              <a:t>novi</a:t>
            </a:r>
            <a:r>
              <a:rPr lang="en-GB" sz="2800" dirty="0" smtClean="0"/>
              <a:t> </a:t>
            </a:r>
            <a:r>
              <a:rPr lang="en-GB" sz="2800" dirty="0" err="1" smtClean="0"/>
              <a:t>teroristi</a:t>
            </a:r>
            <a:r>
              <a:rPr lang="sr-Latn-RS" sz="2800" dirty="0" smtClean="0"/>
              <a:t>č</a:t>
            </a:r>
            <a:r>
              <a:rPr lang="en-GB" sz="2800" dirty="0" err="1" smtClean="0"/>
              <a:t>ki</a:t>
            </a:r>
            <a:r>
              <a:rPr lang="en-GB" sz="2800" dirty="0" smtClean="0"/>
              <a:t> </a:t>
            </a:r>
            <a:r>
              <a:rPr lang="en-GB" sz="2800" dirty="0" err="1" smtClean="0"/>
              <a:t>napadi</a:t>
            </a:r>
            <a:r>
              <a:rPr lang="sr-Latn-RS" sz="2800" dirty="0" smtClean="0"/>
              <a:t>,</a:t>
            </a:r>
            <a:r>
              <a:rPr lang="en-GB" sz="2800" dirty="0" smtClean="0"/>
              <a:t> </a:t>
            </a:r>
            <a:r>
              <a:rPr lang="en-GB" sz="2800" dirty="0" err="1" smtClean="0"/>
              <a:t>situacija</a:t>
            </a:r>
            <a:r>
              <a:rPr lang="en-GB" sz="2800" dirty="0" smtClean="0"/>
              <a:t> bi se </a:t>
            </a:r>
            <a:r>
              <a:rPr lang="en-GB" sz="2800" dirty="0" err="1" smtClean="0"/>
              <a:t>mogla</a:t>
            </a:r>
            <a:r>
              <a:rPr lang="en-GB" sz="2800" dirty="0" smtClean="0"/>
              <a:t> </a:t>
            </a:r>
            <a:r>
              <a:rPr lang="en-GB" sz="2800" dirty="0" err="1" smtClean="0"/>
              <a:t>promeniti</a:t>
            </a:r>
            <a:r>
              <a:rPr lang="en-GB" sz="2800" dirty="0" smtClean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4711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/>
              <a:t>Migraciona</a:t>
            </a:r>
            <a:r>
              <a:rPr lang="en-GB" sz="3600" dirty="0"/>
              <a:t> </a:t>
            </a:r>
            <a:r>
              <a:rPr lang="en-GB" sz="3600" dirty="0" err="1" smtClean="0"/>
              <a:t>kriza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1.4m </a:t>
            </a:r>
            <a:r>
              <a:rPr lang="en-GB" sz="2800" dirty="0" err="1" smtClean="0"/>
              <a:t>azilanata</a:t>
            </a:r>
            <a:r>
              <a:rPr lang="en-GB" sz="2800" dirty="0" smtClean="0"/>
              <a:t> </a:t>
            </a:r>
            <a:r>
              <a:rPr lang="en-GB" sz="2800" dirty="0"/>
              <a:t>u </a:t>
            </a:r>
            <a:r>
              <a:rPr lang="en-GB" sz="2800" dirty="0" err="1"/>
              <a:t>Evropi</a:t>
            </a:r>
            <a:r>
              <a:rPr lang="en-GB" sz="2800" dirty="0"/>
              <a:t> 2015.g., </a:t>
            </a:r>
            <a:r>
              <a:rPr lang="en-GB" sz="2800" dirty="0" err="1" smtClean="0"/>
              <a:t>naro</a:t>
            </a:r>
            <a:r>
              <a:rPr lang="sr-Latn-RS" sz="2800" dirty="0" smtClean="0"/>
              <a:t>č</a:t>
            </a:r>
            <a:r>
              <a:rPr lang="en-GB" sz="2800" dirty="0" err="1" smtClean="0"/>
              <a:t>ito</a:t>
            </a:r>
            <a:r>
              <a:rPr lang="en-GB" sz="2800" dirty="0" smtClean="0"/>
              <a:t> </a:t>
            </a:r>
            <a:r>
              <a:rPr lang="en-GB" sz="2800" dirty="0"/>
              <a:t>u </a:t>
            </a:r>
            <a:r>
              <a:rPr lang="en-GB" sz="2800" dirty="0" err="1" smtClean="0"/>
              <a:t>Nema</a:t>
            </a:r>
            <a:r>
              <a:rPr lang="sr-Latn-RS" sz="2800" dirty="0" smtClean="0"/>
              <a:t>č</a:t>
            </a:r>
            <a:r>
              <a:rPr lang="en-GB" sz="2800" dirty="0" err="1" smtClean="0"/>
              <a:t>koj</a:t>
            </a:r>
            <a:r>
              <a:rPr lang="en-GB" sz="2800" dirty="0" smtClean="0"/>
              <a:t> </a:t>
            </a:r>
            <a:r>
              <a:rPr lang="en-GB" sz="2800" dirty="0"/>
              <a:t>i </a:t>
            </a:r>
            <a:r>
              <a:rPr lang="sr-Latn-RS" sz="2800" dirty="0" smtClean="0"/>
              <a:t>Š</a:t>
            </a:r>
            <a:r>
              <a:rPr lang="en-GB" sz="2800" dirty="0" err="1" smtClean="0"/>
              <a:t>vedskoj</a:t>
            </a:r>
            <a:r>
              <a:rPr lang="en-GB" sz="2800" dirty="0"/>
              <a:t>. </a:t>
            </a:r>
            <a:r>
              <a:rPr lang="en-GB" sz="2800" dirty="0" err="1" smtClean="0"/>
              <a:t>Povi</a:t>
            </a:r>
            <a:r>
              <a:rPr lang="sr-Latn-RS" sz="2800" dirty="0" smtClean="0"/>
              <a:t>še</a:t>
            </a:r>
            <a:r>
              <a:rPr lang="en-GB" sz="2800" dirty="0" smtClean="0"/>
              <a:t>ne </a:t>
            </a:r>
            <a:r>
              <a:rPr lang="en-GB" sz="2800" dirty="0" err="1"/>
              <a:t>tenzije</a:t>
            </a:r>
            <a:r>
              <a:rPr lang="en-GB" sz="2800" dirty="0"/>
              <a:t> i </a:t>
            </a:r>
            <a:r>
              <a:rPr lang="en-GB" sz="2800" dirty="0" err="1"/>
              <a:t>podele</a:t>
            </a:r>
            <a:r>
              <a:rPr lang="en-GB" sz="2800" dirty="0"/>
              <a:t> u </a:t>
            </a:r>
            <a:r>
              <a:rPr lang="en-GB" sz="2800" dirty="0" err="1"/>
              <a:t>vezi</a:t>
            </a:r>
            <a:r>
              <a:rPr lang="en-GB" sz="2800" dirty="0"/>
              <a:t> </a:t>
            </a:r>
            <a:r>
              <a:rPr lang="en-GB" sz="2800" dirty="0" err="1"/>
              <a:t>pitanja</a:t>
            </a:r>
            <a:r>
              <a:rPr lang="en-GB" sz="2800" dirty="0"/>
              <a:t> </a:t>
            </a:r>
            <a:r>
              <a:rPr lang="en-GB" sz="2800" dirty="0" err="1"/>
              <a:t>granica</a:t>
            </a:r>
            <a:r>
              <a:rPr lang="en-GB" sz="2800" dirty="0"/>
              <a:t>, </a:t>
            </a:r>
            <a:r>
              <a:rPr lang="en-GB" sz="2800" dirty="0" err="1" smtClean="0"/>
              <a:t>suvereniteta</a:t>
            </a:r>
            <a:r>
              <a:rPr lang="en-GB" sz="2800" dirty="0"/>
              <a:t>, </a:t>
            </a:r>
            <a:r>
              <a:rPr lang="en-GB" sz="2800" dirty="0" err="1"/>
              <a:t>kultura</a:t>
            </a:r>
            <a:r>
              <a:rPr lang="en-GB" sz="2800" dirty="0"/>
              <a:t>, </a:t>
            </a:r>
            <a:r>
              <a:rPr lang="en-GB" sz="2800" dirty="0" err="1"/>
              <a:t>bezbednosti</a:t>
            </a:r>
            <a:r>
              <a:rPr lang="en-GB" sz="2800" dirty="0"/>
              <a:t>. </a:t>
            </a:r>
            <a:endParaRPr lang="en-GB" sz="2800" dirty="0" smtClean="0"/>
          </a:p>
          <a:p>
            <a:r>
              <a:rPr lang="en-GB" sz="2800" dirty="0" err="1" smtClean="0"/>
              <a:t>Kritike</a:t>
            </a:r>
            <a:r>
              <a:rPr lang="en-GB" sz="2800" dirty="0" smtClean="0"/>
              <a:t> </a:t>
            </a:r>
            <a:r>
              <a:rPr lang="en-GB" sz="2800" dirty="0" err="1" smtClean="0"/>
              <a:t>Merkelove</a:t>
            </a:r>
            <a:r>
              <a:rPr lang="en-GB" sz="2800" dirty="0" smtClean="0"/>
              <a:t> </a:t>
            </a:r>
            <a:r>
              <a:rPr lang="en-GB" sz="2800" dirty="0" err="1" smtClean="0"/>
              <a:t>politike</a:t>
            </a:r>
            <a:r>
              <a:rPr lang="en-GB" sz="2800" dirty="0" smtClean="0"/>
              <a:t>.</a:t>
            </a:r>
          </a:p>
          <a:p>
            <a:r>
              <a:rPr lang="en-GB" sz="2800" dirty="0" err="1" smtClean="0"/>
              <a:t>Posledice</a:t>
            </a:r>
            <a:r>
              <a:rPr lang="en-GB" sz="2800" dirty="0" smtClean="0"/>
              <a:t> </a:t>
            </a:r>
            <a:r>
              <a:rPr lang="en-GB" sz="2800" dirty="0" err="1" smtClean="0"/>
              <a:t>zapadne</a:t>
            </a:r>
            <a:r>
              <a:rPr lang="en-GB" sz="2800" dirty="0" smtClean="0"/>
              <a:t> </a:t>
            </a:r>
            <a:r>
              <a:rPr lang="en-GB" sz="2800" dirty="0" err="1" smtClean="0"/>
              <a:t>intervencionisti</a:t>
            </a:r>
            <a:r>
              <a:rPr lang="sr-Latn-RS" sz="2800" dirty="0" smtClean="0"/>
              <a:t>č</a:t>
            </a:r>
            <a:r>
              <a:rPr lang="en-GB" sz="2800" dirty="0" err="1" smtClean="0"/>
              <a:t>ke</a:t>
            </a:r>
            <a:r>
              <a:rPr lang="en-GB" sz="2800" dirty="0" smtClean="0"/>
              <a:t> </a:t>
            </a:r>
            <a:r>
              <a:rPr lang="en-GB" sz="2800" dirty="0" err="1" smtClean="0"/>
              <a:t>politike</a:t>
            </a:r>
            <a:r>
              <a:rPr lang="en-GB" sz="2800" dirty="0" smtClean="0"/>
              <a:t>.</a:t>
            </a:r>
          </a:p>
          <a:p>
            <a:r>
              <a:rPr lang="en-GB" sz="2800" dirty="0" err="1" smtClean="0"/>
              <a:t>Sukobi</a:t>
            </a:r>
            <a:r>
              <a:rPr lang="en-GB" sz="2800" dirty="0" smtClean="0"/>
              <a:t> </a:t>
            </a:r>
            <a:r>
              <a:rPr lang="en-GB" sz="2800" dirty="0" err="1"/>
              <a:t>oko</a:t>
            </a:r>
            <a:r>
              <a:rPr lang="en-GB" sz="2800" dirty="0"/>
              <a:t> </a:t>
            </a:r>
            <a:r>
              <a:rPr lang="en-GB" sz="2800" dirty="0" err="1" smtClean="0"/>
              <a:t>poku</a:t>
            </a:r>
            <a:r>
              <a:rPr lang="sr-Latn-RS" sz="2800" dirty="0" smtClean="0"/>
              <a:t>š</a:t>
            </a:r>
            <a:r>
              <a:rPr lang="en-GB" sz="2800" dirty="0" err="1" smtClean="0"/>
              <a:t>aja</a:t>
            </a:r>
            <a:r>
              <a:rPr lang="en-GB" sz="2800" dirty="0" smtClean="0"/>
              <a:t> </a:t>
            </a:r>
            <a:r>
              <a:rPr lang="en-GB" sz="2800" dirty="0" err="1"/>
              <a:t>Brisela</a:t>
            </a:r>
            <a:r>
              <a:rPr lang="en-GB" sz="2800" dirty="0"/>
              <a:t> da </a:t>
            </a:r>
            <a:r>
              <a:rPr lang="en-GB" sz="2800" dirty="0" err="1"/>
              <a:t>preraspodeli</a:t>
            </a:r>
            <a:r>
              <a:rPr lang="en-GB" sz="2800" dirty="0"/>
              <a:t> </a:t>
            </a:r>
            <a:r>
              <a:rPr lang="en-GB" sz="2800" dirty="0" err="1"/>
              <a:t>teret</a:t>
            </a:r>
            <a:r>
              <a:rPr lang="en-GB" sz="2800" dirty="0"/>
              <a:t> </a:t>
            </a:r>
            <a:r>
              <a:rPr lang="en-GB" sz="2800" dirty="0" err="1"/>
              <a:t>brige</a:t>
            </a:r>
            <a:r>
              <a:rPr lang="en-GB" sz="2800" dirty="0"/>
              <a:t> </a:t>
            </a:r>
            <a:r>
              <a:rPr lang="en-GB" sz="2800" dirty="0" err="1"/>
              <a:t>za</a:t>
            </a:r>
            <a:r>
              <a:rPr lang="en-GB" sz="2800" dirty="0"/>
              <a:t> </a:t>
            </a:r>
            <a:r>
              <a:rPr lang="en-GB" sz="2800" dirty="0" err="1"/>
              <a:t>izbeglice</a:t>
            </a:r>
            <a:r>
              <a:rPr lang="en-GB" sz="2800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3880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400" dirty="0" err="1"/>
              <a:t>Terorizam</a:t>
            </a:r>
            <a:r>
              <a:rPr lang="en-GB" sz="3400" dirty="0"/>
              <a:t> i </a:t>
            </a:r>
            <a:r>
              <a:rPr lang="en-GB" sz="3400" dirty="0" err="1"/>
              <a:t>rast</a:t>
            </a:r>
            <a:r>
              <a:rPr lang="en-GB" sz="3400" dirty="0"/>
              <a:t> </a:t>
            </a:r>
            <a:r>
              <a:rPr lang="en-GB" sz="3400" dirty="0" err="1" smtClean="0"/>
              <a:t>doma</a:t>
            </a:r>
            <a:r>
              <a:rPr lang="sr-Latn-RS" sz="3400" dirty="0" smtClean="0"/>
              <a:t>ć</a:t>
            </a:r>
            <a:r>
              <a:rPr lang="en-GB" sz="3400" dirty="0" err="1" smtClean="0"/>
              <a:t>eg</a:t>
            </a:r>
            <a:r>
              <a:rPr lang="en-GB" sz="3400" dirty="0" smtClean="0"/>
              <a:t> </a:t>
            </a:r>
            <a:r>
              <a:rPr lang="en-GB" sz="3400" dirty="0" err="1" smtClean="0"/>
              <a:t>ekstremnog</a:t>
            </a:r>
            <a:r>
              <a:rPr lang="en-GB" sz="3400" dirty="0" smtClean="0"/>
              <a:t> </a:t>
            </a:r>
            <a:r>
              <a:rPr lang="en-GB" sz="3400" dirty="0" err="1" smtClean="0"/>
              <a:t>Islama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err="1" smtClean="0"/>
              <a:t>Zna</a:t>
            </a:r>
            <a:r>
              <a:rPr lang="sr-Latn-RS" sz="2800" dirty="0"/>
              <a:t>č</a:t>
            </a:r>
            <a:r>
              <a:rPr lang="en-GB" sz="2800" dirty="0" err="1" smtClean="0"/>
              <a:t>ajna</a:t>
            </a:r>
            <a:r>
              <a:rPr lang="en-GB" sz="2800" dirty="0" smtClean="0"/>
              <a:t> </a:t>
            </a:r>
            <a:r>
              <a:rPr lang="en-GB" sz="2800" dirty="0" err="1"/>
              <a:t>pretnja</a:t>
            </a:r>
            <a:r>
              <a:rPr lang="en-GB" sz="2800" dirty="0"/>
              <a:t> </a:t>
            </a:r>
            <a:r>
              <a:rPr lang="en-GB" sz="2800" dirty="0" err="1"/>
              <a:t>terorizma</a:t>
            </a:r>
            <a:r>
              <a:rPr lang="en-GB" sz="2800" dirty="0"/>
              <a:t> u </a:t>
            </a:r>
            <a:r>
              <a:rPr lang="en-GB" sz="2800" dirty="0" smtClean="0"/>
              <a:t>vi</a:t>
            </a:r>
            <a:r>
              <a:rPr lang="sr-Latn-RS" sz="2800" dirty="0" smtClean="0"/>
              <a:t>š</a:t>
            </a:r>
            <a:r>
              <a:rPr lang="en-GB" sz="2800" dirty="0" smtClean="0"/>
              <a:t>e </a:t>
            </a:r>
            <a:r>
              <a:rPr lang="en-GB" sz="2800" dirty="0"/>
              <a:t>EU </a:t>
            </a:r>
            <a:r>
              <a:rPr lang="en-GB" sz="2800" dirty="0" err="1" smtClean="0"/>
              <a:t>zemalja</a:t>
            </a:r>
            <a:r>
              <a:rPr lang="en-GB" sz="2800" dirty="0" smtClean="0"/>
              <a:t>—</a:t>
            </a:r>
            <a:r>
              <a:rPr lang="en-GB" sz="2800" dirty="0" err="1" smtClean="0"/>
              <a:t>pogotovo</a:t>
            </a:r>
            <a:r>
              <a:rPr lang="en-GB" sz="2800" dirty="0" smtClean="0"/>
              <a:t> </a:t>
            </a:r>
            <a:r>
              <a:rPr lang="en-GB" sz="2800" dirty="0" err="1"/>
              <a:t>Francuska</a:t>
            </a:r>
            <a:r>
              <a:rPr lang="en-GB" sz="2800" dirty="0"/>
              <a:t>, </a:t>
            </a:r>
            <a:r>
              <a:rPr lang="en-GB" sz="2800" dirty="0" err="1"/>
              <a:t>Belgija</a:t>
            </a:r>
            <a:r>
              <a:rPr lang="en-GB" sz="2800" dirty="0"/>
              <a:t>, </a:t>
            </a:r>
            <a:r>
              <a:rPr lang="en-GB" sz="2800" dirty="0" err="1" smtClean="0"/>
              <a:t>Nema</a:t>
            </a:r>
            <a:r>
              <a:rPr lang="sr-Latn-RS" sz="2800" dirty="0" smtClean="0"/>
              <a:t>č</a:t>
            </a:r>
            <a:r>
              <a:rPr lang="en-GB" sz="2800" dirty="0" err="1" smtClean="0"/>
              <a:t>ka</a:t>
            </a:r>
            <a:r>
              <a:rPr lang="en-GB" sz="2800" dirty="0"/>
              <a:t>.</a:t>
            </a:r>
          </a:p>
          <a:p>
            <a:r>
              <a:rPr lang="en-GB" sz="2800" dirty="0" err="1" smtClean="0"/>
              <a:t>Rastu</a:t>
            </a:r>
            <a:r>
              <a:rPr lang="sr-Latn-RS" sz="2800" dirty="0" smtClean="0"/>
              <a:t>ć</a:t>
            </a:r>
            <a:r>
              <a:rPr lang="en-GB" sz="2800" dirty="0" smtClean="0"/>
              <a:t>a </a:t>
            </a:r>
            <a:r>
              <a:rPr lang="en-GB" sz="2800" dirty="0" err="1"/>
              <a:t>polarizacija</a:t>
            </a:r>
            <a:r>
              <a:rPr lang="en-GB" sz="2800" dirty="0"/>
              <a:t> </a:t>
            </a:r>
            <a:r>
              <a:rPr lang="en-GB" sz="2800" dirty="0" smtClean="0"/>
              <a:t>i </a:t>
            </a:r>
            <a:r>
              <a:rPr lang="en-GB" sz="2800" dirty="0" err="1"/>
              <a:t>podele</a:t>
            </a:r>
            <a:r>
              <a:rPr lang="en-GB" sz="2800" dirty="0"/>
              <a:t> </a:t>
            </a:r>
            <a:r>
              <a:rPr lang="en-GB" sz="2800" dirty="0" err="1" smtClean="0"/>
              <a:t>dru</a:t>
            </a:r>
            <a:r>
              <a:rPr lang="sr-Latn-RS" sz="2800" dirty="0" smtClean="0"/>
              <a:t>š</a:t>
            </a:r>
            <a:r>
              <a:rPr lang="en-GB" sz="2800" dirty="0" err="1" smtClean="0"/>
              <a:t>tava</a:t>
            </a:r>
            <a:r>
              <a:rPr lang="en-GB" sz="2800" dirty="0" smtClean="0"/>
              <a:t> </a:t>
            </a:r>
            <a:r>
              <a:rPr lang="en-GB" sz="2800" dirty="0"/>
              <a:t>u </a:t>
            </a:r>
            <a:r>
              <a:rPr lang="en-GB" sz="2800" dirty="0" err="1"/>
              <a:t>mnogim</a:t>
            </a:r>
            <a:r>
              <a:rPr lang="en-GB" sz="2800" dirty="0"/>
              <a:t> </a:t>
            </a:r>
            <a:r>
              <a:rPr lang="en-GB" sz="2800" dirty="0" err="1"/>
              <a:t>zemljama</a:t>
            </a:r>
            <a:r>
              <a:rPr lang="en-GB" sz="2800" dirty="0"/>
              <a:t>. </a:t>
            </a:r>
          </a:p>
          <a:p>
            <a:r>
              <a:rPr lang="en-GB" sz="2800" dirty="0" smtClean="0"/>
              <a:t>Anti-</a:t>
            </a:r>
            <a:r>
              <a:rPr lang="en-GB" sz="2800" dirty="0" err="1" smtClean="0"/>
              <a:t>demokratske</a:t>
            </a:r>
            <a:r>
              <a:rPr lang="en-GB" sz="2800" dirty="0" smtClean="0"/>
              <a:t> </a:t>
            </a:r>
            <a:r>
              <a:rPr lang="en-GB" sz="2800" dirty="0" err="1"/>
              <a:t>reakcije</a:t>
            </a:r>
            <a:r>
              <a:rPr lang="en-GB" sz="2800" dirty="0"/>
              <a:t> (</a:t>
            </a:r>
            <a:r>
              <a:rPr lang="en-GB" sz="2800" dirty="0" err="1"/>
              <a:t>vanredna</a:t>
            </a:r>
            <a:r>
              <a:rPr lang="en-GB" sz="2800" dirty="0"/>
              <a:t> </a:t>
            </a:r>
            <a:r>
              <a:rPr lang="en-GB" sz="2800" dirty="0" err="1"/>
              <a:t>stanja</a:t>
            </a:r>
            <a:r>
              <a:rPr lang="en-GB" sz="2800" dirty="0"/>
              <a:t> u </a:t>
            </a:r>
            <a:r>
              <a:rPr lang="en-GB" sz="2800" dirty="0" err="1"/>
              <a:t>Francuskoj</a:t>
            </a:r>
            <a:r>
              <a:rPr lang="en-GB" sz="2800" dirty="0"/>
              <a:t>, </a:t>
            </a:r>
            <a:r>
              <a:rPr lang="en-GB" sz="2800" dirty="0" err="1"/>
              <a:t>Belgiji</a:t>
            </a:r>
            <a:r>
              <a:rPr lang="en-GB" sz="2800" dirty="0"/>
              <a:t>), </a:t>
            </a:r>
            <a:r>
              <a:rPr lang="en-GB" sz="2800" dirty="0" err="1"/>
              <a:t>suzene</a:t>
            </a:r>
            <a:r>
              <a:rPr lang="en-GB" sz="2800" dirty="0"/>
              <a:t> </a:t>
            </a:r>
            <a:r>
              <a:rPr lang="en-GB" sz="2800" dirty="0" err="1" smtClean="0"/>
              <a:t>gra</a:t>
            </a:r>
            <a:r>
              <a:rPr lang="sr-Latn-RS" sz="2800" dirty="0"/>
              <a:t>đ</a:t>
            </a:r>
            <a:r>
              <a:rPr lang="en-GB" sz="2800" dirty="0" err="1" smtClean="0"/>
              <a:t>anske</a:t>
            </a:r>
            <a:r>
              <a:rPr lang="en-GB" sz="2800" dirty="0" smtClean="0"/>
              <a:t> </a:t>
            </a:r>
            <a:r>
              <a:rPr lang="en-GB" sz="2800" dirty="0" err="1"/>
              <a:t>slobode</a:t>
            </a:r>
            <a:r>
              <a:rPr lang="en-GB" sz="2800" dirty="0"/>
              <a:t>, </a:t>
            </a:r>
            <a:r>
              <a:rPr lang="en-GB" sz="2800" dirty="0" err="1"/>
              <a:t>napadi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slobodu</a:t>
            </a:r>
            <a:r>
              <a:rPr lang="en-GB" sz="2800" dirty="0"/>
              <a:t> </a:t>
            </a:r>
            <a:r>
              <a:rPr lang="en-GB" sz="2800" dirty="0" err="1" smtClean="0"/>
              <a:t>izra</a:t>
            </a:r>
            <a:r>
              <a:rPr lang="sr-Latn-RS" sz="2800" dirty="0" smtClean="0"/>
              <a:t>ž</a:t>
            </a:r>
            <a:r>
              <a:rPr lang="en-GB" sz="2800" dirty="0" err="1" smtClean="0"/>
              <a:t>avanja</a:t>
            </a:r>
            <a:r>
              <a:rPr lang="en-GB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16687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/>
              <a:t>Turski</a:t>
            </a:r>
            <a:r>
              <a:rPr lang="en-GB" sz="3600" dirty="0"/>
              <a:t> put </a:t>
            </a:r>
            <a:r>
              <a:rPr lang="en-GB" sz="3600" dirty="0" err="1"/>
              <a:t>ka</a:t>
            </a:r>
            <a:r>
              <a:rPr lang="en-GB" sz="3600" dirty="0"/>
              <a:t> </a:t>
            </a:r>
            <a:r>
              <a:rPr lang="en-GB" sz="3600" dirty="0" err="1"/>
              <a:t>autoritarnoj</a:t>
            </a:r>
            <a:r>
              <a:rPr lang="en-GB" sz="3600" dirty="0"/>
              <a:t> </a:t>
            </a:r>
            <a:r>
              <a:rPr lang="en-GB" sz="3600" dirty="0" err="1" smtClean="0"/>
              <a:t>dr</a:t>
            </a:r>
            <a:r>
              <a:rPr lang="sr-Latn-RS" sz="3600" dirty="0" smtClean="0"/>
              <a:t>ž</a:t>
            </a:r>
            <a:r>
              <a:rPr lang="en-GB" sz="3600" dirty="0" err="1" smtClean="0"/>
              <a:t>avi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 err="1"/>
              <a:t>Nakon</a:t>
            </a:r>
            <a:r>
              <a:rPr lang="en-GB" sz="2800" dirty="0"/>
              <a:t> </a:t>
            </a:r>
            <a:r>
              <a:rPr lang="en-GB" sz="2800" dirty="0" err="1"/>
              <a:t>neuspelog</a:t>
            </a:r>
            <a:r>
              <a:rPr lang="en-GB" sz="2800" dirty="0"/>
              <a:t> </a:t>
            </a:r>
            <a:r>
              <a:rPr lang="en-GB" sz="2800" dirty="0" err="1"/>
              <a:t>vojnog</a:t>
            </a:r>
            <a:r>
              <a:rPr lang="en-GB" sz="2800" dirty="0"/>
              <a:t> </a:t>
            </a:r>
            <a:r>
              <a:rPr lang="en-GB" sz="2800" dirty="0" err="1" smtClean="0"/>
              <a:t>pu</a:t>
            </a:r>
            <a:r>
              <a:rPr lang="sr-Latn-RS" sz="2800" dirty="0" smtClean="0"/>
              <a:t>č</a:t>
            </a:r>
            <a:r>
              <a:rPr lang="en-GB" sz="2800" dirty="0" smtClean="0"/>
              <a:t>a </a:t>
            </a:r>
            <a:r>
              <a:rPr lang="en-GB" sz="2800" dirty="0"/>
              <a:t>u </a:t>
            </a:r>
            <a:r>
              <a:rPr lang="en-GB" sz="2800" dirty="0" err="1"/>
              <a:t>julu</a:t>
            </a:r>
            <a:r>
              <a:rPr lang="en-GB" sz="2800" dirty="0"/>
              <a:t> </a:t>
            </a:r>
            <a:r>
              <a:rPr lang="en-GB" sz="2800" dirty="0" smtClean="0"/>
              <a:t>2016. g. </a:t>
            </a:r>
            <a:r>
              <a:rPr lang="en-GB" sz="2800" dirty="0" err="1" smtClean="0"/>
              <a:t>Predsednik</a:t>
            </a:r>
            <a:r>
              <a:rPr lang="en-GB" sz="2800" dirty="0" smtClean="0"/>
              <a:t> </a:t>
            </a:r>
            <a:r>
              <a:rPr lang="en-GB" sz="2800" dirty="0"/>
              <a:t>Erdogan </a:t>
            </a:r>
            <a:r>
              <a:rPr lang="en-GB" sz="2800" dirty="0" err="1" smtClean="0"/>
              <a:t>preduzima</a:t>
            </a:r>
            <a:r>
              <a:rPr lang="en-GB" sz="2800" dirty="0" smtClean="0"/>
              <a:t> </a:t>
            </a:r>
            <a:r>
              <a:rPr lang="en-GB" sz="2800" dirty="0" err="1"/>
              <a:t>niz</a:t>
            </a:r>
            <a:r>
              <a:rPr lang="en-GB" sz="2800" dirty="0"/>
              <a:t> </a:t>
            </a:r>
            <a:r>
              <a:rPr lang="en-GB" sz="2800" dirty="0" err="1"/>
              <a:t>represivnih</a:t>
            </a:r>
            <a:r>
              <a:rPr lang="en-GB" sz="2800" dirty="0"/>
              <a:t> </a:t>
            </a:r>
            <a:r>
              <a:rPr lang="en-GB" sz="2800" dirty="0" err="1"/>
              <a:t>mera</a:t>
            </a:r>
            <a:r>
              <a:rPr lang="en-GB" sz="2800" dirty="0"/>
              <a:t>. </a:t>
            </a:r>
            <a:r>
              <a:rPr lang="en-GB" sz="2800" dirty="0" err="1"/>
              <a:t>Zatvaranje</a:t>
            </a:r>
            <a:r>
              <a:rPr lang="en-GB" sz="2800" dirty="0"/>
              <a:t>, </a:t>
            </a:r>
            <a:r>
              <a:rPr lang="en-GB" sz="2800" dirty="0" err="1" smtClean="0"/>
              <a:t>otpu</a:t>
            </a:r>
            <a:r>
              <a:rPr lang="sr-Latn-RS" sz="2800" dirty="0" smtClean="0"/>
              <a:t>š</a:t>
            </a:r>
            <a:r>
              <a:rPr lang="en-GB" sz="2800" dirty="0" err="1" smtClean="0"/>
              <a:t>tanje</a:t>
            </a:r>
            <a:r>
              <a:rPr lang="en-GB" sz="2800" dirty="0"/>
              <a:t>, </a:t>
            </a:r>
            <a:r>
              <a:rPr lang="en-GB" sz="2800" dirty="0" err="1"/>
              <a:t>suspenzija</a:t>
            </a:r>
            <a:r>
              <a:rPr lang="en-GB" sz="2800" dirty="0"/>
              <a:t> </a:t>
            </a:r>
            <a:r>
              <a:rPr lang="en-GB" sz="2800" dirty="0" err="1"/>
              <a:t>sa</a:t>
            </a:r>
            <a:r>
              <a:rPr lang="en-GB" sz="2800" dirty="0"/>
              <a:t> </a:t>
            </a:r>
            <a:r>
              <a:rPr lang="en-GB" sz="2800" dirty="0" err="1"/>
              <a:t>posla</a:t>
            </a:r>
            <a:r>
              <a:rPr lang="en-GB" sz="2800" dirty="0"/>
              <a:t> </a:t>
            </a:r>
            <a:r>
              <a:rPr lang="en-GB" sz="2800" dirty="0" smtClean="0"/>
              <a:t>vi</a:t>
            </a:r>
            <a:r>
              <a:rPr lang="sr-Latn-RS" sz="2800" dirty="0" smtClean="0"/>
              <a:t>š</a:t>
            </a:r>
            <a:r>
              <a:rPr lang="en-GB" sz="2800" dirty="0" smtClean="0"/>
              <a:t>e </a:t>
            </a:r>
            <a:r>
              <a:rPr lang="en-GB" sz="2800" dirty="0"/>
              <a:t>od 50,000 </a:t>
            </a:r>
            <a:r>
              <a:rPr lang="en-GB" sz="2800" dirty="0" err="1"/>
              <a:t>osoba</a:t>
            </a:r>
            <a:r>
              <a:rPr lang="en-GB" sz="2800" dirty="0"/>
              <a:t>. </a:t>
            </a:r>
          </a:p>
          <a:p>
            <a:r>
              <a:rPr lang="en-GB" sz="2800" dirty="0"/>
              <a:t>U </a:t>
            </a:r>
            <a:r>
              <a:rPr lang="en-GB" sz="2800" dirty="0" err="1"/>
              <a:t>vreme</a:t>
            </a:r>
            <a:r>
              <a:rPr lang="en-GB" sz="2800" dirty="0"/>
              <a:t> </a:t>
            </a:r>
            <a:r>
              <a:rPr lang="en-GB" sz="2800" dirty="0" err="1"/>
              <a:t>kad</a:t>
            </a:r>
            <a:r>
              <a:rPr lang="en-GB" sz="2800" dirty="0"/>
              <a:t> se </a:t>
            </a:r>
            <a:r>
              <a:rPr lang="en-GB" sz="2800" dirty="0" err="1" smtClean="0"/>
              <a:t>dr</a:t>
            </a:r>
            <a:r>
              <a:rPr lang="sr-Latn-RS" sz="2800" dirty="0" smtClean="0"/>
              <a:t>ž</a:t>
            </a:r>
            <a:r>
              <a:rPr lang="en-GB" sz="2800" dirty="0" err="1" smtClean="0"/>
              <a:t>ava</a:t>
            </a:r>
            <a:r>
              <a:rPr lang="en-GB" sz="2800" dirty="0" smtClean="0"/>
              <a:t> </a:t>
            </a:r>
            <a:r>
              <a:rPr lang="en-GB" sz="2800" dirty="0" err="1" smtClean="0"/>
              <a:t>suo</a:t>
            </a:r>
            <a:r>
              <a:rPr lang="sr-Latn-RS" sz="2800" dirty="0"/>
              <a:t>č</a:t>
            </a:r>
            <a:r>
              <a:rPr lang="en-GB" sz="2800" dirty="0" err="1" smtClean="0"/>
              <a:t>ava</a:t>
            </a:r>
            <a:r>
              <a:rPr lang="en-GB" sz="2800" dirty="0" smtClean="0"/>
              <a:t> </a:t>
            </a:r>
            <a:r>
              <a:rPr lang="en-GB" sz="2800" dirty="0" err="1"/>
              <a:t>sa</a:t>
            </a:r>
            <a:r>
              <a:rPr lang="en-GB" sz="2800" dirty="0"/>
              <a:t> </a:t>
            </a:r>
            <a:r>
              <a:rPr lang="en-GB" sz="2800" dirty="0" err="1"/>
              <a:t>pretnjom</a:t>
            </a:r>
            <a:r>
              <a:rPr lang="en-GB" sz="2800" dirty="0"/>
              <a:t> </a:t>
            </a:r>
            <a:r>
              <a:rPr lang="en-GB" sz="2800" dirty="0" err="1"/>
              <a:t>Kurda</a:t>
            </a:r>
            <a:r>
              <a:rPr lang="en-GB" sz="2800" dirty="0"/>
              <a:t> I </a:t>
            </a:r>
            <a:r>
              <a:rPr lang="en-GB" sz="2800" dirty="0" err="1" smtClean="0"/>
              <a:t>Islamske</a:t>
            </a:r>
            <a:r>
              <a:rPr lang="en-GB" sz="2800" dirty="0" smtClean="0"/>
              <a:t> </a:t>
            </a:r>
            <a:r>
              <a:rPr lang="en-GB" sz="2800" dirty="0" err="1" smtClean="0"/>
              <a:t>dr</a:t>
            </a:r>
            <a:r>
              <a:rPr lang="sr-Latn-RS" sz="2800" dirty="0" smtClean="0"/>
              <a:t>ž</a:t>
            </a:r>
            <a:r>
              <a:rPr lang="en-GB" sz="2800" dirty="0" err="1" smtClean="0"/>
              <a:t>ave</a:t>
            </a:r>
            <a:r>
              <a:rPr lang="en-GB" sz="2800" dirty="0" smtClean="0"/>
              <a:t> </a:t>
            </a:r>
            <a:r>
              <a:rPr lang="en-GB" sz="2800" dirty="0" err="1"/>
              <a:t>jedna</a:t>
            </a:r>
            <a:r>
              <a:rPr lang="en-GB" sz="2800" dirty="0"/>
              <a:t> </a:t>
            </a:r>
            <a:r>
              <a:rPr lang="en-GB" sz="2800" dirty="0" err="1" smtClean="0"/>
              <a:t>tre</a:t>
            </a:r>
            <a:r>
              <a:rPr lang="sr-Latn-RS" sz="2800" dirty="0" smtClean="0"/>
              <a:t>ć</a:t>
            </a:r>
            <a:r>
              <a:rPr lang="en-GB" sz="2800" dirty="0" err="1" smtClean="0"/>
              <a:t>ina</a:t>
            </a:r>
            <a:r>
              <a:rPr lang="en-GB" sz="2800" dirty="0" smtClean="0"/>
              <a:t> </a:t>
            </a:r>
            <a:r>
              <a:rPr lang="en-GB" sz="2800" dirty="0" err="1"/>
              <a:t>visokih</a:t>
            </a:r>
            <a:r>
              <a:rPr lang="en-GB" sz="2800" dirty="0"/>
              <a:t> </a:t>
            </a:r>
            <a:r>
              <a:rPr lang="en-GB" sz="2800" dirty="0" err="1"/>
              <a:t>oficira</a:t>
            </a:r>
            <a:r>
              <a:rPr lang="en-GB" sz="2800" dirty="0"/>
              <a:t> u </a:t>
            </a:r>
            <a:r>
              <a:rPr lang="en-GB" sz="2800" dirty="0" err="1"/>
              <a:t>vojsci</a:t>
            </a:r>
            <a:r>
              <a:rPr lang="en-GB" sz="2800" dirty="0"/>
              <a:t> </a:t>
            </a:r>
            <a:r>
              <a:rPr lang="en-GB" sz="2800" dirty="0" err="1" smtClean="0"/>
              <a:t>uhap</a:t>
            </a:r>
            <a:r>
              <a:rPr lang="sr-Latn-RS" sz="2800" dirty="0" smtClean="0"/>
              <a:t>š</a:t>
            </a:r>
            <a:r>
              <a:rPr lang="en-GB" sz="2800" dirty="0" err="1" smtClean="0"/>
              <a:t>eni</a:t>
            </a:r>
            <a:r>
              <a:rPr lang="en-GB" sz="2800" dirty="0" smtClean="0"/>
              <a:t> </a:t>
            </a:r>
            <a:r>
              <a:rPr lang="en-GB" sz="2800" dirty="0" err="1"/>
              <a:t>ili</a:t>
            </a:r>
            <a:r>
              <a:rPr lang="en-GB" sz="2800" dirty="0"/>
              <a:t> </a:t>
            </a:r>
            <a:r>
              <a:rPr lang="en-GB" sz="2800" dirty="0" err="1" smtClean="0"/>
              <a:t>otpu</a:t>
            </a:r>
            <a:r>
              <a:rPr lang="sr-Latn-RS" sz="2800" dirty="0" smtClean="0"/>
              <a:t>š</a:t>
            </a:r>
            <a:r>
              <a:rPr lang="en-GB" sz="2800" dirty="0" err="1" smtClean="0"/>
              <a:t>teni</a:t>
            </a:r>
            <a:r>
              <a:rPr lang="en-GB" sz="2800" dirty="0"/>
              <a:t>. </a:t>
            </a:r>
            <a:endParaRPr lang="en-GB" sz="2800" dirty="0" smtClean="0"/>
          </a:p>
          <a:p>
            <a:r>
              <a:rPr lang="en-GB" sz="2800" dirty="0" err="1" smtClean="0"/>
              <a:t>Pogor</a:t>
            </a:r>
            <a:r>
              <a:rPr lang="sr-Latn-RS" sz="2800" dirty="0" smtClean="0"/>
              <a:t>š</a:t>
            </a:r>
            <a:r>
              <a:rPr lang="en-GB" sz="2800" dirty="0" err="1" smtClean="0"/>
              <a:t>ani</a:t>
            </a:r>
            <a:r>
              <a:rPr lang="en-GB" sz="2800" dirty="0" smtClean="0"/>
              <a:t> </a:t>
            </a:r>
            <a:r>
              <a:rPr lang="en-GB" sz="2800" dirty="0" err="1"/>
              <a:t>odnosi</a:t>
            </a:r>
            <a:r>
              <a:rPr lang="en-GB" sz="2800" dirty="0"/>
              <a:t> </a:t>
            </a:r>
            <a:r>
              <a:rPr lang="en-GB" sz="2800" dirty="0" err="1"/>
              <a:t>sa</a:t>
            </a:r>
            <a:r>
              <a:rPr lang="en-GB" sz="2800" dirty="0"/>
              <a:t> EU.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687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Balkan </a:t>
            </a:r>
            <a:r>
              <a:rPr lang="en-GB" sz="3600" dirty="0" err="1"/>
              <a:t>opet</a:t>
            </a:r>
            <a:r>
              <a:rPr lang="en-GB" sz="3600" dirty="0"/>
              <a:t> bure </a:t>
            </a:r>
            <a:r>
              <a:rPr lang="en-GB" sz="3600" dirty="0" err="1"/>
              <a:t>baruta</a:t>
            </a:r>
            <a:r>
              <a:rPr lang="en-GB" sz="3600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 err="1"/>
              <a:t>Porast</a:t>
            </a:r>
            <a:r>
              <a:rPr lang="en-GB" sz="2800" dirty="0"/>
              <a:t> </a:t>
            </a:r>
            <a:r>
              <a:rPr lang="en-GB" sz="2800" dirty="0" err="1"/>
              <a:t>tenzija</a:t>
            </a:r>
            <a:r>
              <a:rPr lang="en-GB" sz="2800" dirty="0"/>
              <a:t> i </a:t>
            </a:r>
            <a:r>
              <a:rPr lang="en-GB" sz="2800" dirty="0" err="1" smtClean="0"/>
              <a:t>mogu</a:t>
            </a:r>
            <a:r>
              <a:rPr lang="sr-Latn-RS" sz="2800" dirty="0" smtClean="0"/>
              <a:t>ć</a:t>
            </a:r>
            <a:r>
              <a:rPr lang="en-GB" sz="2800" dirty="0" smtClean="0"/>
              <a:t>i </a:t>
            </a:r>
            <a:r>
              <a:rPr lang="en-GB" sz="2800" dirty="0" err="1"/>
              <a:t>novi</a:t>
            </a:r>
            <a:r>
              <a:rPr lang="en-GB" sz="2800" dirty="0"/>
              <a:t> </a:t>
            </a:r>
            <a:r>
              <a:rPr lang="en-GB" sz="2800" dirty="0" err="1"/>
              <a:t>sukobi</a:t>
            </a:r>
            <a:r>
              <a:rPr lang="en-GB" sz="2800" dirty="0"/>
              <a:t>—u </a:t>
            </a:r>
            <a:r>
              <a:rPr lang="en-GB" sz="2800" dirty="0" err="1" smtClean="0"/>
              <a:t>Bosni</a:t>
            </a:r>
            <a:r>
              <a:rPr lang="en-GB" sz="2800" dirty="0" smtClean="0"/>
              <a:t> </a:t>
            </a:r>
            <a:r>
              <a:rPr lang="sr-Latn-RS" sz="2800" dirty="0"/>
              <a:t>i</a:t>
            </a:r>
            <a:r>
              <a:rPr lang="en-GB" sz="2800" dirty="0" smtClean="0"/>
              <a:t> </a:t>
            </a:r>
            <a:r>
              <a:rPr lang="en-GB" sz="2800" dirty="0" err="1" smtClean="0"/>
              <a:t>Hercegovini</a:t>
            </a:r>
            <a:r>
              <a:rPr lang="en-GB" sz="2800" dirty="0" smtClean="0"/>
              <a:t>, </a:t>
            </a:r>
            <a:r>
              <a:rPr lang="en-GB" sz="2800" dirty="0" err="1"/>
              <a:t>Makedoniji</a:t>
            </a:r>
            <a:r>
              <a:rPr lang="en-GB" sz="2800" dirty="0"/>
              <a:t>, </a:t>
            </a:r>
            <a:r>
              <a:rPr lang="en-GB" sz="2800" dirty="0" err="1"/>
              <a:t>Crnoj</a:t>
            </a:r>
            <a:r>
              <a:rPr lang="en-GB" sz="2800" dirty="0"/>
              <a:t> </a:t>
            </a:r>
            <a:r>
              <a:rPr lang="en-GB" sz="2800" dirty="0" err="1"/>
              <a:t>gori</a:t>
            </a:r>
            <a:r>
              <a:rPr lang="en-GB" sz="2800" dirty="0"/>
              <a:t>, </a:t>
            </a:r>
            <a:r>
              <a:rPr lang="en-GB" sz="2800" dirty="0" err="1"/>
              <a:t>Kosovu</a:t>
            </a:r>
            <a:r>
              <a:rPr lang="en-GB" sz="2800" dirty="0"/>
              <a:t> i </a:t>
            </a:r>
            <a:r>
              <a:rPr lang="en-GB" sz="2800" dirty="0" err="1" smtClean="0"/>
              <a:t>izme</a:t>
            </a:r>
            <a:r>
              <a:rPr lang="sr-Latn-RS" sz="2800" dirty="0" smtClean="0"/>
              <a:t>đ</a:t>
            </a:r>
            <a:r>
              <a:rPr lang="en-GB" sz="2800" dirty="0" smtClean="0"/>
              <a:t>u </a:t>
            </a:r>
            <a:r>
              <a:rPr lang="en-GB" sz="2800" dirty="0" err="1"/>
              <a:t>Srbije</a:t>
            </a:r>
            <a:r>
              <a:rPr lang="en-GB" sz="2800" dirty="0"/>
              <a:t> i </a:t>
            </a:r>
            <a:r>
              <a:rPr lang="en-GB" sz="2800" dirty="0" err="1"/>
              <a:t>Hrvatske</a:t>
            </a:r>
            <a:r>
              <a:rPr lang="en-GB" sz="2800" dirty="0"/>
              <a:t>. </a:t>
            </a:r>
            <a:endParaRPr lang="en-GB" sz="2800" dirty="0" smtClean="0"/>
          </a:p>
          <a:p>
            <a:r>
              <a:rPr lang="en-GB" sz="2800" dirty="0" err="1" smtClean="0"/>
              <a:t>Spor</a:t>
            </a:r>
            <a:r>
              <a:rPr lang="en-GB" sz="2800" dirty="0" smtClean="0"/>
              <a:t> </a:t>
            </a:r>
            <a:r>
              <a:rPr lang="en-GB" sz="2800" dirty="0" err="1" smtClean="0"/>
              <a:t>ekonomski</a:t>
            </a:r>
            <a:r>
              <a:rPr lang="en-GB" sz="2800" dirty="0" smtClean="0"/>
              <a:t> </a:t>
            </a:r>
            <a:r>
              <a:rPr lang="en-GB" sz="2800" dirty="0" err="1" smtClean="0"/>
              <a:t>razvoj</a:t>
            </a:r>
            <a:r>
              <a:rPr lang="en-GB" sz="2800" dirty="0" smtClean="0"/>
              <a:t> </a:t>
            </a:r>
            <a:r>
              <a:rPr lang="en-GB" sz="2800" dirty="0" err="1" smtClean="0"/>
              <a:t>i</a:t>
            </a:r>
            <a:r>
              <a:rPr lang="en-GB" sz="2800" dirty="0" smtClean="0"/>
              <a:t> </a:t>
            </a:r>
            <a:r>
              <a:rPr lang="en-GB" sz="2800" dirty="0" err="1" smtClean="0"/>
              <a:t>oporavak</a:t>
            </a:r>
            <a:r>
              <a:rPr lang="en-GB" sz="2800" dirty="0" smtClean="0"/>
              <a:t>. </a:t>
            </a:r>
            <a:r>
              <a:rPr lang="en-GB" sz="2800" dirty="0" err="1" smtClean="0"/>
              <a:t>Slabije</a:t>
            </a:r>
            <a:r>
              <a:rPr lang="en-GB" sz="2800" dirty="0" smtClean="0"/>
              <a:t> </a:t>
            </a:r>
            <a:r>
              <a:rPr lang="en-GB" sz="2800" dirty="0" err="1" smtClean="0"/>
              <a:t>performanse</a:t>
            </a:r>
            <a:r>
              <a:rPr lang="en-GB" sz="2800" dirty="0" smtClean="0"/>
              <a:t> </a:t>
            </a:r>
            <a:r>
              <a:rPr lang="en-GB" sz="2800" dirty="0" err="1" smtClean="0"/>
              <a:t>na</a:t>
            </a:r>
            <a:r>
              <a:rPr lang="en-GB" sz="2800" dirty="0" smtClean="0"/>
              <a:t> </a:t>
            </a:r>
            <a:r>
              <a:rPr lang="en-GB" sz="2800" dirty="0" err="1" smtClean="0"/>
              <a:t>Balkanu</a:t>
            </a:r>
            <a:r>
              <a:rPr lang="en-GB" sz="2800" dirty="0" smtClean="0"/>
              <a:t> </a:t>
            </a:r>
            <a:r>
              <a:rPr lang="en-GB" sz="2800" dirty="0" err="1" smtClean="0"/>
              <a:t>nego</a:t>
            </a:r>
            <a:r>
              <a:rPr lang="en-GB" sz="2800" dirty="0" smtClean="0"/>
              <a:t> u </a:t>
            </a:r>
            <a:r>
              <a:rPr lang="en-GB" sz="2800" dirty="0" err="1" smtClean="0"/>
              <a:t>centralno</a:t>
            </a:r>
            <a:r>
              <a:rPr lang="en-GB" sz="2800" dirty="0" smtClean="0"/>
              <a:t> </a:t>
            </a:r>
            <a:r>
              <a:rPr lang="en-GB" sz="2800" dirty="0" err="1" smtClean="0"/>
              <a:t>evropskim</a:t>
            </a:r>
            <a:r>
              <a:rPr lang="en-GB" sz="2800" dirty="0" smtClean="0"/>
              <a:t> </a:t>
            </a:r>
            <a:r>
              <a:rPr lang="en-GB" sz="2800" dirty="0" err="1" smtClean="0"/>
              <a:t>zemljama</a:t>
            </a:r>
            <a:r>
              <a:rPr lang="en-GB" sz="2800" dirty="0" smtClean="0"/>
              <a:t> u </a:t>
            </a:r>
            <a:r>
              <a:rPr lang="en-GB" sz="2800" dirty="0" err="1" smtClean="0"/>
              <a:t>tranziciji</a:t>
            </a:r>
            <a:r>
              <a:rPr lang="en-GB" sz="2800" dirty="0" smtClean="0"/>
              <a:t>.</a:t>
            </a:r>
          </a:p>
          <a:p>
            <a:r>
              <a:rPr lang="en-GB" sz="2800" dirty="0" err="1" smtClean="0"/>
              <a:t>Rizik</a:t>
            </a:r>
            <a:r>
              <a:rPr lang="en-GB" sz="2800" dirty="0" smtClean="0"/>
              <a:t> </a:t>
            </a:r>
            <a:r>
              <a:rPr lang="en-GB" sz="2800" dirty="0" err="1" smtClean="0"/>
              <a:t>socijalnih</a:t>
            </a:r>
            <a:r>
              <a:rPr lang="en-GB" sz="2800" dirty="0" smtClean="0"/>
              <a:t> </a:t>
            </a:r>
            <a:r>
              <a:rPr lang="en-GB" sz="2800" dirty="0" err="1" smtClean="0"/>
              <a:t>nemira</a:t>
            </a:r>
            <a:r>
              <a:rPr lang="en-GB" sz="2800" dirty="0" smtClean="0"/>
              <a:t>.</a:t>
            </a:r>
          </a:p>
          <a:p>
            <a:r>
              <a:rPr lang="en-GB" sz="2800" dirty="0" err="1" smtClean="0"/>
              <a:t>Umanjene</a:t>
            </a:r>
            <a:r>
              <a:rPr lang="en-GB" sz="2800" dirty="0" smtClean="0"/>
              <a:t> </a:t>
            </a:r>
            <a:r>
              <a:rPr lang="sr-Latn-RS" sz="2800" dirty="0" smtClean="0"/>
              <a:t>š</a:t>
            </a:r>
            <a:r>
              <a:rPr lang="en-GB" sz="2800" dirty="0" err="1" smtClean="0"/>
              <a:t>anse</a:t>
            </a:r>
            <a:r>
              <a:rPr lang="en-GB" sz="2800" dirty="0" smtClean="0"/>
              <a:t> </a:t>
            </a:r>
            <a:r>
              <a:rPr lang="en-GB" sz="2800" dirty="0" err="1"/>
              <a:t>za</a:t>
            </a:r>
            <a:r>
              <a:rPr lang="en-GB" sz="2800" dirty="0"/>
              <a:t> </a:t>
            </a:r>
            <a:r>
              <a:rPr lang="en-GB" sz="2800" dirty="0" smtClean="0"/>
              <a:t>pro</a:t>
            </a:r>
            <a:r>
              <a:rPr lang="sr-Latn-RS" sz="2800" dirty="0" smtClean="0"/>
              <a:t>š</a:t>
            </a:r>
            <a:r>
              <a:rPr lang="en-GB" sz="2800" dirty="0" err="1" smtClean="0"/>
              <a:t>irenje</a:t>
            </a:r>
            <a:r>
              <a:rPr lang="en-GB" sz="2800" dirty="0" smtClean="0"/>
              <a:t> </a:t>
            </a:r>
            <a:r>
              <a:rPr lang="en-GB" sz="2800" dirty="0"/>
              <a:t>EU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zapadni</a:t>
            </a:r>
            <a:r>
              <a:rPr lang="en-GB" sz="2800" dirty="0"/>
              <a:t> Balkan </a:t>
            </a:r>
            <a:r>
              <a:rPr lang="en-GB" sz="2800" dirty="0" err="1"/>
              <a:t>nakon</a:t>
            </a:r>
            <a:r>
              <a:rPr lang="en-GB" sz="2800" dirty="0"/>
              <a:t> </a:t>
            </a:r>
            <a:r>
              <a:rPr lang="en-GB" sz="2800" dirty="0" err="1"/>
              <a:t>Bregzita</a:t>
            </a:r>
            <a:r>
              <a:rPr lang="en-GB" sz="2800" dirty="0"/>
              <a:t>. </a:t>
            </a:r>
            <a:r>
              <a:rPr lang="en-GB" sz="2800" dirty="0" err="1" smtClean="0"/>
              <a:t>Ve</a:t>
            </a:r>
            <a:r>
              <a:rPr lang="sr-Latn-RS" sz="2800" dirty="0" smtClean="0"/>
              <a:t>ć</a:t>
            </a:r>
            <a:r>
              <a:rPr lang="en-GB" sz="2800" dirty="0" smtClean="0"/>
              <a:t> </a:t>
            </a:r>
            <a:r>
              <a:rPr lang="en-GB" sz="2800" dirty="0" err="1"/>
              <a:t>manje</a:t>
            </a:r>
            <a:r>
              <a:rPr lang="en-GB" sz="2800" dirty="0"/>
              <a:t> </a:t>
            </a:r>
            <a:r>
              <a:rPr lang="sr-Latn-RS" sz="2800" dirty="0" smtClean="0"/>
              <a:t>š</a:t>
            </a:r>
            <a:r>
              <a:rPr lang="en-GB" sz="2800" dirty="0" err="1" smtClean="0"/>
              <a:t>anse</a:t>
            </a:r>
            <a:r>
              <a:rPr lang="en-GB" sz="2800" dirty="0" smtClean="0"/>
              <a:t> </a:t>
            </a:r>
            <a:r>
              <a:rPr lang="en-GB" sz="2800" dirty="0" err="1"/>
              <a:t>nakon</a:t>
            </a:r>
            <a:r>
              <a:rPr lang="en-GB" sz="2800" dirty="0"/>
              <a:t> 2008. </a:t>
            </a:r>
            <a:r>
              <a:rPr lang="en-GB" sz="2800" dirty="0" err="1"/>
              <a:t>krize</a:t>
            </a:r>
            <a:r>
              <a:rPr lang="en-GB" sz="2800" dirty="0"/>
              <a:t>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628607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err="1"/>
              <a:t>Tenzije</a:t>
            </a:r>
            <a:r>
              <a:rPr lang="en-GB" sz="3600" dirty="0"/>
              <a:t> </a:t>
            </a:r>
            <a:r>
              <a:rPr lang="en-GB" sz="3600" dirty="0" err="1"/>
              <a:t>izmedju</a:t>
            </a:r>
            <a:r>
              <a:rPr lang="en-GB" sz="3600" dirty="0"/>
              <a:t> </a:t>
            </a:r>
            <a:r>
              <a:rPr lang="en-GB" sz="3600" dirty="0" err="1"/>
              <a:t>Rusije</a:t>
            </a:r>
            <a:r>
              <a:rPr lang="en-GB" sz="3600" dirty="0"/>
              <a:t> </a:t>
            </a:r>
            <a:r>
              <a:rPr lang="en-GB" sz="3600" dirty="0" err="1"/>
              <a:t>i</a:t>
            </a:r>
            <a:r>
              <a:rPr lang="en-GB" sz="3600" dirty="0"/>
              <a:t> </a:t>
            </a:r>
            <a:r>
              <a:rPr lang="en-GB" sz="3600" dirty="0" err="1" smtClean="0"/>
              <a:t>zapada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 err="1"/>
              <a:t>Oko</a:t>
            </a:r>
            <a:r>
              <a:rPr lang="en-GB" sz="2800" dirty="0"/>
              <a:t> </a:t>
            </a:r>
            <a:r>
              <a:rPr lang="en-GB" sz="2800" dirty="0" err="1"/>
              <a:t>Ukrajine</a:t>
            </a:r>
            <a:r>
              <a:rPr lang="en-GB" sz="2800" dirty="0"/>
              <a:t>, </a:t>
            </a:r>
            <a:r>
              <a:rPr lang="en-GB" sz="2800" dirty="0" err="1"/>
              <a:t>Sirije</a:t>
            </a:r>
            <a:r>
              <a:rPr lang="en-GB" sz="2800" dirty="0"/>
              <a:t>. </a:t>
            </a:r>
            <a:endParaRPr lang="en-GB" sz="2800" dirty="0" smtClean="0"/>
          </a:p>
          <a:p>
            <a:r>
              <a:rPr lang="en-GB" sz="2800" dirty="0" err="1" smtClean="0"/>
              <a:t>Optu</a:t>
            </a:r>
            <a:r>
              <a:rPr lang="sr-Latn-RS" sz="2800" dirty="0" smtClean="0"/>
              <a:t>ž</a:t>
            </a:r>
            <a:r>
              <a:rPr lang="en-GB" sz="2800" dirty="0" smtClean="0"/>
              <a:t>be da se </a:t>
            </a:r>
            <a:r>
              <a:rPr lang="en-GB" sz="2800" dirty="0" err="1" smtClean="0"/>
              <a:t>Moskva</a:t>
            </a:r>
            <a:r>
              <a:rPr lang="en-GB" sz="2800" dirty="0" smtClean="0"/>
              <a:t> me</a:t>
            </a:r>
            <a:r>
              <a:rPr lang="sr-Latn-RS" sz="2800" dirty="0" smtClean="0"/>
              <a:t>š</a:t>
            </a:r>
            <a:r>
              <a:rPr lang="en-GB" sz="2800" dirty="0" smtClean="0"/>
              <a:t>a u </a:t>
            </a:r>
            <a:r>
              <a:rPr lang="en-GB" sz="2800" dirty="0" err="1" smtClean="0"/>
              <a:t>politi</a:t>
            </a:r>
            <a:r>
              <a:rPr lang="sr-Latn-RS" sz="2800" dirty="0" smtClean="0"/>
              <a:t>č</a:t>
            </a:r>
            <a:r>
              <a:rPr lang="en-GB" sz="2800" dirty="0" err="1" smtClean="0"/>
              <a:t>ke</a:t>
            </a:r>
            <a:r>
              <a:rPr lang="en-GB" sz="2800" dirty="0" smtClean="0"/>
              <a:t> </a:t>
            </a:r>
            <a:r>
              <a:rPr lang="en-GB" sz="2800" dirty="0" err="1" smtClean="0"/>
              <a:t>procese</a:t>
            </a:r>
            <a:r>
              <a:rPr lang="en-GB" sz="2800" dirty="0" smtClean="0"/>
              <a:t> </a:t>
            </a:r>
            <a:r>
              <a:rPr lang="en-GB" sz="2800" dirty="0" err="1" smtClean="0"/>
              <a:t>na</a:t>
            </a:r>
            <a:r>
              <a:rPr lang="en-GB" sz="2800" dirty="0" smtClean="0"/>
              <a:t> </a:t>
            </a:r>
            <a:r>
              <a:rPr lang="en-GB" sz="2800" dirty="0" err="1" smtClean="0"/>
              <a:t>zapadu</a:t>
            </a:r>
            <a:r>
              <a:rPr lang="en-GB" sz="2800" dirty="0" smtClean="0"/>
              <a:t>.</a:t>
            </a:r>
          </a:p>
          <a:p>
            <a:r>
              <a:rPr lang="en-GB" sz="2800" dirty="0" err="1" smtClean="0"/>
              <a:t>Ekonomske</a:t>
            </a:r>
            <a:r>
              <a:rPr lang="en-GB" sz="2800" dirty="0" smtClean="0"/>
              <a:t> </a:t>
            </a:r>
            <a:r>
              <a:rPr lang="en-GB" sz="2800" dirty="0" err="1" smtClean="0"/>
              <a:t>sankcije</a:t>
            </a:r>
            <a:r>
              <a:rPr lang="en-GB" sz="2800" dirty="0" smtClean="0"/>
              <a:t> EU </a:t>
            </a:r>
            <a:r>
              <a:rPr lang="en-GB" sz="2800" dirty="0" err="1" smtClean="0"/>
              <a:t>protiv</a:t>
            </a:r>
            <a:r>
              <a:rPr lang="en-GB" sz="2800" dirty="0" smtClean="0"/>
              <a:t> </a:t>
            </a:r>
            <a:r>
              <a:rPr lang="en-GB" sz="2800" dirty="0" err="1" smtClean="0"/>
              <a:t>Rusije</a:t>
            </a:r>
            <a:r>
              <a:rPr lang="en-GB" sz="2800" dirty="0" smtClean="0"/>
              <a:t>.</a:t>
            </a:r>
          </a:p>
          <a:p>
            <a:r>
              <a:rPr lang="en-GB" sz="2800" dirty="0" err="1" smtClean="0"/>
              <a:t>Ratoborna</a:t>
            </a:r>
            <a:r>
              <a:rPr lang="en-GB" sz="2800" dirty="0" smtClean="0"/>
              <a:t> </a:t>
            </a:r>
            <a:r>
              <a:rPr lang="en-GB" sz="2800" dirty="0" err="1"/>
              <a:t>retorika</a:t>
            </a:r>
            <a:r>
              <a:rPr lang="en-GB" sz="2800" dirty="0"/>
              <a:t> </a:t>
            </a:r>
            <a:r>
              <a:rPr lang="en-GB" sz="2800" dirty="0" err="1"/>
              <a:t>sa</a:t>
            </a:r>
            <a:r>
              <a:rPr lang="en-GB" sz="2800" dirty="0"/>
              <a:t> </a:t>
            </a:r>
            <a:r>
              <a:rPr lang="en-GB" sz="2800" dirty="0" err="1"/>
              <a:t>obe</a:t>
            </a:r>
            <a:r>
              <a:rPr lang="en-GB" sz="2800" dirty="0"/>
              <a:t> </a:t>
            </a:r>
            <a:r>
              <a:rPr lang="en-GB" sz="2800" dirty="0" err="1"/>
              <a:t>strane</a:t>
            </a:r>
            <a:r>
              <a:rPr lang="en-GB" sz="2800" dirty="0"/>
              <a:t>. </a:t>
            </a:r>
            <a:endParaRPr lang="en-GB" sz="2800" dirty="0" smtClean="0"/>
          </a:p>
          <a:p>
            <a:r>
              <a:rPr lang="en-GB" sz="2800" dirty="0" err="1" smtClean="0"/>
              <a:t>Govori</a:t>
            </a:r>
            <a:r>
              <a:rPr lang="en-GB" sz="2800" dirty="0" smtClean="0"/>
              <a:t> se o </a:t>
            </a:r>
            <a:r>
              <a:rPr lang="en-GB" sz="2800" dirty="0" err="1" smtClean="0"/>
              <a:t>mogu</a:t>
            </a:r>
            <a:r>
              <a:rPr lang="sr-Latn-RS" sz="2800" dirty="0" smtClean="0"/>
              <a:t>ć</a:t>
            </a:r>
            <a:r>
              <a:rPr lang="en-GB" sz="2800" dirty="0" err="1" smtClean="0"/>
              <a:t>nosti</a:t>
            </a:r>
            <a:r>
              <a:rPr lang="en-GB" sz="2800" dirty="0" smtClean="0"/>
              <a:t> </a:t>
            </a:r>
            <a:r>
              <a:rPr lang="en-GB" sz="2800" dirty="0" err="1" smtClean="0"/>
              <a:t>nuklearnog</a:t>
            </a:r>
            <a:r>
              <a:rPr lang="en-GB" sz="2800" dirty="0" smtClean="0"/>
              <a:t> </a:t>
            </a:r>
            <a:r>
              <a:rPr lang="en-GB" sz="2800" dirty="0" err="1" smtClean="0"/>
              <a:t>sukoba</a:t>
            </a:r>
            <a:r>
              <a:rPr lang="en-GB" sz="2800" dirty="0" smtClean="0"/>
              <a:t>.</a:t>
            </a:r>
            <a:endParaRPr lang="en-GB" sz="2800" dirty="0"/>
          </a:p>
          <a:p>
            <a:r>
              <a:rPr lang="en-GB" sz="2800" dirty="0" err="1"/>
              <a:t>Nije</a:t>
            </a:r>
            <a:r>
              <a:rPr lang="en-GB" sz="2800" dirty="0"/>
              <a:t> </a:t>
            </a:r>
            <a:r>
              <a:rPr lang="en-GB" sz="2800" dirty="0" err="1"/>
              <a:t>jasno</a:t>
            </a:r>
            <a:r>
              <a:rPr lang="en-GB" sz="2800" dirty="0"/>
              <a:t> da li </a:t>
            </a:r>
            <a:r>
              <a:rPr lang="en-GB" sz="2800" dirty="0" err="1"/>
              <a:t>dolazak</a:t>
            </a:r>
            <a:r>
              <a:rPr lang="en-GB" sz="2800" dirty="0"/>
              <a:t> Donald </a:t>
            </a:r>
            <a:r>
              <a:rPr lang="en-GB" sz="2800" dirty="0" err="1"/>
              <a:t>Trampa</a:t>
            </a:r>
            <a:r>
              <a:rPr lang="en-GB" sz="2800" dirty="0"/>
              <a:t> </a:t>
            </a:r>
            <a:r>
              <a:rPr lang="en-GB" sz="2800" dirty="0" err="1"/>
              <a:t>na</a:t>
            </a:r>
            <a:r>
              <a:rPr lang="en-GB" sz="2800" dirty="0"/>
              <a:t> </a:t>
            </a:r>
            <a:r>
              <a:rPr lang="en-GB" sz="2800" dirty="0" err="1"/>
              <a:t>vlast</a:t>
            </a:r>
            <a:r>
              <a:rPr lang="en-GB" sz="2800" dirty="0"/>
              <a:t> </a:t>
            </a:r>
            <a:r>
              <a:rPr lang="en-GB" sz="2800" dirty="0" err="1" smtClean="0"/>
              <a:t>mo</a:t>
            </a:r>
            <a:r>
              <a:rPr lang="sr-Latn-RS" sz="2800" dirty="0" smtClean="0"/>
              <a:t>ž</a:t>
            </a:r>
            <a:r>
              <a:rPr lang="en-GB" sz="2800" dirty="0" smtClean="0"/>
              <a:t>e </a:t>
            </a:r>
            <a:r>
              <a:rPr lang="en-GB" sz="2800" dirty="0"/>
              <a:t>da </a:t>
            </a:r>
            <a:r>
              <a:rPr lang="en-GB" sz="2800" dirty="0" err="1"/>
              <a:t>rezultira</a:t>
            </a:r>
            <a:r>
              <a:rPr lang="en-GB" sz="2800" dirty="0"/>
              <a:t> u </a:t>
            </a:r>
            <a:r>
              <a:rPr lang="en-GB" sz="2800" dirty="0" err="1" smtClean="0"/>
              <a:t>pobolj</a:t>
            </a:r>
            <a:r>
              <a:rPr lang="sr-Latn-RS" sz="2800" dirty="0" smtClean="0"/>
              <a:t>š</a:t>
            </a:r>
            <a:r>
              <a:rPr lang="en-GB" sz="2800" dirty="0" err="1" smtClean="0"/>
              <a:t>anju</a:t>
            </a:r>
            <a:r>
              <a:rPr lang="en-GB" sz="2800" dirty="0" smtClean="0"/>
              <a:t> </a:t>
            </a:r>
            <a:r>
              <a:rPr lang="en-GB" sz="2800" dirty="0" err="1"/>
              <a:t>odnosa</a:t>
            </a:r>
            <a:r>
              <a:rPr lang="en-GB" sz="2800" dirty="0"/>
              <a:t> </a:t>
            </a:r>
            <a:r>
              <a:rPr lang="en-GB" sz="2800" dirty="0" err="1"/>
              <a:t>izmedju</a:t>
            </a:r>
            <a:r>
              <a:rPr lang="en-GB" sz="2800" dirty="0"/>
              <a:t> </a:t>
            </a:r>
            <a:r>
              <a:rPr lang="en-GB" sz="2800" dirty="0" err="1"/>
              <a:t>Rusije</a:t>
            </a:r>
            <a:r>
              <a:rPr lang="en-GB" sz="2800" dirty="0"/>
              <a:t> i SAD.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23709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661</Words>
  <Application>Microsoft Office PowerPoint</Application>
  <PresentationFormat>On-screen Show (16:9)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Godina opasnog življenja</vt:lpstr>
      <vt:lpstr>Bregzit u Velikoj Britaniji</vt:lpstr>
      <vt:lpstr>Politička kriza i populizam u EU (1)</vt:lpstr>
      <vt:lpstr>Politička kriza i populizam u EU (2)</vt:lpstr>
      <vt:lpstr>Migraciona kriza</vt:lpstr>
      <vt:lpstr>Terorizam i rast domaćeg ekstremnog Islama</vt:lpstr>
      <vt:lpstr>Turski put ka autoritarnoj državi</vt:lpstr>
      <vt:lpstr>Balkan opet bure baruta?</vt:lpstr>
      <vt:lpstr>Tenzije izmedju Rusije i zapada</vt:lpstr>
    </vt:vector>
  </TitlesOfParts>
  <Company>Twynham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Godina opasnog zivljenja</dc:title>
  <dc:creator>Joan</dc:creator>
  <cp:lastModifiedBy>Windows User</cp:lastModifiedBy>
  <cp:revision>17</cp:revision>
  <cp:lastPrinted>2016-12-09T16:52:37Z</cp:lastPrinted>
  <dcterms:created xsi:type="dcterms:W3CDTF">2016-12-09T12:48:08Z</dcterms:created>
  <dcterms:modified xsi:type="dcterms:W3CDTF">2016-12-14T12:16:32Z</dcterms:modified>
</cp:coreProperties>
</file>